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018a4bdc0b46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fb6604a7524c1a"/>
  </p:sldMasterIdLst>
  <p:sldIdLst>
    <p:sldId xmlns:r="http://schemas.openxmlformats.org/officeDocument/2006/relationships" id="256" r:id="Re90b4d0f59474fad"/>
    <p:sldId xmlns:r="http://schemas.openxmlformats.org/officeDocument/2006/relationships" id="257" r:id="Rf10edb24878345a2"/>
    <p:sldId xmlns:r="http://schemas.openxmlformats.org/officeDocument/2006/relationships" id="258" r:id="R815d93c81d984178"/>
    <p:sldId xmlns:r="http://schemas.openxmlformats.org/officeDocument/2006/relationships" id="259" r:id="Rc7f503b7d4f04466"/>
    <p:sldId xmlns:r="http://schemas.openxmlformats.org/officeDocument/2006/relationships" id="260" r:id="R1753bd9110bd48d2"/>
    <p:sldId xmlns:r="http://schemas.openxmlformats.org/officeDocument/2006/relationships" id="261" r:id="R4ae96c003c814ebb"/>
    <p:sldId xmlns:r="http://schemas.openxmlformats.org/officeDocument/2006/relationships" id="262" r:id="Rdaa307dcf59f47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fb6604a7524c1a" /><Relationship Type="http://schemas.openxmlformats.org/officeDocument/2006/relationships/slide" Target="/ppt/slides/slide1.xml" Id="Re90b4d0f59474fad" /><Relationship Type="http://schemas.openxmlformats.org/officeDocument/2006/relationships/slide" Target="/ppt/slides/slide2.xml" Id="Rf10edb24878345a2" /><Relationship Type="http://schemas.openxmlformats.org/officeDocument/2006/relationships/slide" Target="/ppt/slides/slide3.xml" Id="R815d93c81d984178" /><Relationship Type="http://schemas.openxmlformats.org/officeDocument/2006/relationships/slide" Target="/ppt/slides/slide4.xml" Id="Rc7f503b7d4f04466" /><Relationship Type="http://schemas.openxmlformats.org/officeDocument/2006/relationships/slide" Target="/ppt/slides/slide5.xml" Id="R1753bd9110bd48d2" /><Relationship Type="http://schemas.openxmlformats.org/officeDocument/2006/relationships/slide" Target="/ppt/slides/slide6.xml" Id="R4ae96c003c814ebb" /><Relationship Type="http://schemas.openxmlformats.org/officeDocument/2006/relationships/slide" Target="/ppt/slides/slide7.xml" Id="Rdaa307dcf59f47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2fa1f3d5ce4d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7fe71197c49b9" /><Relationship Type="http://schemas.openxmlformats.org/officeDocument/2006/relationships/theme" Target="/ppt/slideMasters/theme/theme1.xml" Id="R7a8d5adffb504d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37fe71197c49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6e27e40d94c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38743ad794f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88beb817143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043d447ad47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59d55f8c74f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5ab293a204e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628e4a70c48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REIGSTAD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1 288 024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31 114 678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37 496 338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ANNE-HILDE 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anne.stangeland@lyse.net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987 656 220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