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8638f92bc342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8d2512fe74a5a"/>
  </p:sldMasterIdLst>
  <p:sldIdLst>
    <p:sldId xmlns:r="http://schemas.openxmlformats.org/officeDocument/2006/relationships" id="256" r:id="R8d3e720cc4cf4359"/>
    <p:sldId xmlns:r="http://schemas.openxmlformats.org/officeDocument/2006/relationships" id="257" r:id="R3cc1af0ebf224c38"/>
    <p:sldId xmlns:r="http://schemas.openxmlformats.org/officeDocument/2006/relationships" id="258" r:id="Ra7f18096384a4322"/>
    <p:sldId xmlns:r="http://schemas.openxmlformats.org/officeDocument/2006/relationships" id="259" r:id="Rd50057860c064f88"/>
    <p:sldId xmlns:r="http://schemas.openxmlformats.org/officeDocument/2006/relationships" id="260" r:id="R7c2a31ce5d01429d"/>
    <p:sldId xmlns:r="http://schemas.openxmlformats.org/officeDocument/2006/relationships" id="261" r:id="R9c3e71a34d2844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8d2512fe74a5a" /><Relationship Type="http://schemas.openxmlformats.org/officeDocument/2006/relationships/slide" Target="/ppt/slides/slide1.xml" Id="R8d3e720cc4cf4359" /><Relationship Type="http://schemas.openxmlformats.org/officeDocument/2006/relationships/slide" Target="/ppt/slides/slide2.xml" Id="R3cc1af0ebf224c38" /><Relationship Type="http://schemas.openxmlformats.org/officeDocument/2006/relationships/slide" Target="/ppt/slides/slide3.xml" Id="Ra7f18096384a4322" /><Relationship Type="http://schemas.openxmlformats.org/officeDocument/2006/relationships/slide" Target="/ppt/slides/slide4.xml" Id="Rd50057860c064f88" /><Relationship Type="http://schemas.openxmlformats.org/officeDocument/2006/relationships/slide" Target="/ppt/slides/slide5.xml" Id="R7c2a31ce5d01429d" /><Relationship Type="http://schemas.openxmlformats.org/officeDocument/2006/relationships/slide" Target="/ppt/slides/slide6.xml" Id="R9c3e71a34d2844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067ff007bf40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f95ee58ec45fa" /><Relationship Type="http://schemas.openxmlformats.org/officeDocument/2006/relationships/theme" Target="/ppt/slideMasters/theme/theme1.xml" Id="Ra0a0fbcb11674b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3f95ee58ec45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ed4ed8c9740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b1ab5b4184e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96182c9a843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d87a8a27348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f0fdcee8a43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a3ac39ef743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Griegsvei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anne.stangeland@lyse.net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987 656 220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REIGSTAD AS</a:t>
            </a:r>
          </a:p>
        </p:txBody>
      </p:sp>
    </p:spTree>
  </p:cSld>
  <p:clrMapOvr>
    <a:masterClrMapping xmlns:a="http://schemas.openxmlformats.org/drawingml/2006/main"/>
  </p:clrMapOvr>
</p:sld>
</file>