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02cd3d63e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2f02ceb0a463f"/>
  </p:sldMasterIdLst>
  <p:sldIdLst>
    <p:sldId xmlns:r="http://schemas.openxmlformats.org/officeDocument/2006/relationships" id="256" r:id="R7a826493a97840d8"/>
    <p:sldId xmlns:r="http://schemas.openxmlformats.org/officeDocument/2006/relationships" id="257" r:id="Rf30fb5f0714b4cc7"/>
    <p:sldId xmlns:r="http://schemas.openxmlformats.org/officeDocument/2006/relationships" id="258" r:id="R2c284e813a1c4410"/>
    <p:sldId xmlns:r="http://schemas.openxmlformats.org/officeDocument/2006/relationships" id="259" r:id="R12365d6ca87f4560"/>
    <p:sldId xmlns:r="http://schemas.openxmlformats.org/officeDocument/2006/relationships" id="260" r:id="R2a93e0d1d0c64656"/>
    <p:sldId xmlns:r="http://schemas.openxmlformats.org/officeDocument/2006/relationships" id="261" r:id="R74cc79ebfc0b4be5"/>
    <p:sldId xmlns:r="http://schemas.openxmlformats.org/officeDocument/2006/relationships" id="262" r:id="R182cb2cf6665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f02ceb0a463f" /><Relationship Type="http://schemas.openxmlformats.org/officeDocument/2006/relationships/slide" Target="/ppt/slides/slide1.xml" Id="R7a826493a97840d8" /><Relationship Type="http://schemas.openxmlformats.org/officeDocument/2006/relationships/slide" Target="/ppt/slides/slide2.xml" Id="Rf30fb5f0714b4cc7" /><Relationship Type="http://schemas.openxmlformats.org/officeDocument/2006/relationships/slide" Target="/ppt/slides/slide3.xml" Id="R2c284e813a1c4410" /><Relationship Type="http://schemas.openxmlformats.org/officeDocument/2006/relationships/slide" Target="/ppt/slides/slide4.xml" Id="R12365d6ca87f4560" /><Relationship Type="http://schemas.openxmlformats.org/officeDocument/2006/relationships/slide" Target="/ppt/slides/slide5.xml" Id="R2a93e0d1d0c64656" /><Relationship Type="http://schemas.openxmlformats.org/officeDocument/2006/relationships/slide" Target="/ppt/slides/slide6.xml" Id="R74cc79ebfc0b4be5" /><Relationship Type="http://schemas.openxmlformats.org/officeDocument/2006/relationships/slide" Target="/ppt/slides/slide7.xml" Id="R182cb2cf6665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173c4afe2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672ed914494d" /><Relationship Type="http://schemas.openxmlformats.org/officeDocument/2006/relationships/theme" Target="/ppt/slideMasters/theme/theme1.xml" Id="R97b8ca7475c4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1672ed914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36b0e992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e0bb1485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444d8273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c8f6fbe4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82f3751b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02f1bc57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098fbd6d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