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cbf2dcf4d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9072df3824f9b"/>
  </p:sldMasterIdLst>
  <p:sldIdLst>
    <p:sldId xmlns:r="http://schemas.openxmlformats.org/officeDocument/2006/relationships" id="256" r:id="R64e1db9641da4977"/>
    <p:sldId xmlns:r="http://schemas.openxmlformats.org/officeDocument/2006/relationships" id="257" r:id="Rffbfd5f3196547b7"/>
    <p:sldId xmlns:r="http://schemas.openxmlformats.org/officeDocument/2006/relationships" id="258" r:id="R214566a891284067"/>
    <p:sldId xmlns:r="http://schemas.openxmlformats.org/officeDocument/2006/relationships" id="259" r:id="R6deb9af5e6e9425b"/>
    <p:sldId xmlns:r="http://schemas.openxmlformats.org/officeDocument/2006/relationships" id="260" r:id="R493a60aa59ab4759"/>
    <p:sldId xmlns:r="http://schemas.openxmlformats.org/officeDocument/2006/relationships" id="261" r:id="R5be4d983d3f8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9072df3824f9b" /><Relationship Type="http://schemas.openxmlformats.org/officeDocument/2006/relationships/slide" Target="/ppt/slides/slide1.xml" Id="R64e1db9641da4977" /><Relationship Type="http://schemas.openxmlformats.org/officeDocument/2006/relationships/slide" Target="/ppt/slides/slide2.xml" Id="Rffbfd5f3196547b7" /><Relationship Type="http://schemas.openxmlformats.org/officeDocument/2006/relationships/slide" Target="/ppt/slides/slide3.xml" Id="R214566a891284067" /><Relationship Type="http://schemas.openxmlformats.org/officeDocument/2006/relationships/slide" Target="/ppt/slides/slide4.xml" Id="R6deb9af5e6e9425b" /><Relationship Type="http://schemas.openxmlformats.org/officeDocument/2006/relationships/slide" Target="/ppt/slides/slide5.xml" Id="R493a60aa59ab4759" /><Relationship Type="http://schemas.openxmlformats.org/officeDocument/2006/relationships/slide" Target="/ppt/slides/slide6.xml" Id="R5be4d983d3f8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9aa47e53b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3cc70bf648af" /><Relationship Type="http://schemas.openxmlformats.org/officeDocument/2006/relationships/theme" Target="/ppt/slideMasters/theme/theme1.xml" Id="R38c93f1f3fca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33cc70bf6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4fa29e1b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e140cc85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b9279057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3b5a5616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d2127971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c67c538a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