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09748ed10242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46bbb92b8d40f9"/>
  </p:sldMasterIdLst>
  <p:sldIdLst>
    <p:sldId xmlns:r="http://schemas.openxmlformats.org/officeDocument/2006/relationships" id="256" r:id="R0324e6f838b54b85"/>
    <p:sldId xmlns:r="http://schemas.openxmlformats.org/officeDocument/2006/relationships" id="257" r:id="R73316c2812044f93"/>
    <p:sldId xmlns:r="http://schemas.openxmlformats.org/officeDocument/2006/relationships" id="258" r:id="R4271d484189044db"/>
    <p:sldId xmlns:r="http://schemas.openxmlformats.org/officeDocument/2006/relationships" id="259" r:id="Rb8ba6c31d2d048e3"/>
    <p:sldId xmlns:r="http://schemas.openxmlformats.org/officeDocument/2006/relationships" id="260" r:id="R251767c1e59548a1"/>
    <p:sldId xmlns:r="http://schemas.openxmlformats.org/officeDocument/2006/relationships" id="261" r:id="Ra391f6728aea474f"/>
    <p:sldId xmlns:r="http://schemas.openxmlformats.org/officeDocument/2006/relationships" id="262" r:id="Rb672ae8545ec4e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46bbb92b8d40f9" /><Relationship Type="http://schemas.openxmlformats.org/officeDocument/2006/relationships/slide" Target="/ppt/slides/slide1.xml" Id="R0324e6f838b54b85" /><Relationship Type="http://schemas.openxmlformats.org/officeDocument/2006/relationships/slide" Target="/ppt/slides/slide2.xml" Id="R73316c2812044f93" /><Relationship Type="http://schemas.openxmlformats.org/officeDocument/2006/relationships/slide" Target="/ppt/slides/slide3.xml" Id="R4271d484189044db" /><Relationship Type="http://schemas.openxmlformats.org/officeDocument/2006/relationships/slide" Target="/ppt/slides/slide4.xml" Id="Rb8ba6c31d2d048e3" /><Relationship Type="http://schemas.openxmlformats.org/officeDocument/2006/relationships/slide" Target="/ppt/slides/slide5.xml" Id="R251767c1e59548a1" /><Relationship Type="http://schemas.openxmlformats.org/officeDocument/2006/relationships/slide" Target="/ppt/slides/slide6.xml" Id="Ra391f6728aea474f" /><Relationship Type="http://schemas.openxmlformats.org/officeDocument/2006/relationships/slide" Target="/ppt/slides/slide7.xml" Id="Rb672ae8545ec4e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89d997bb1040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a5690f9d24693" /><Relationship Type="http://schemas.openxmlformats.org/officeDocument/2006/relationships/theme" Target="/ppt/slideMasters/theme/theme1.xml" Id="Re4e7d25953d344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aa5690f9d246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de6d72d6746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9fd5b281340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eff2b2a0440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d48d02a7142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fc3a1c4fa41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209b56ca04d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16431368e46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SKOGEN INVESTERING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−4 821 949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16 457 931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111 463 995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112 201 697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BRATSBERG BRYGGE INVEST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SNUFFLE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STORESLEM AS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50 00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987 655 461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