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a1b80ab5e344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f3b86a06b64ab0"/>
  </p:sldMasterIdLst>
  <p:sldIdLst>
    <p:sldId xmlns:r="http://schemas.openxmlformats.org/officeDocument/2006/relationships" id="256" r:id="R5e52e919680a428e"/>
    <p:sldId xmlns:r="http://schemas.openxmlformats.org/officeDocument/2006/relationships" id="257" r:id="R2e57743bb29d4cec"/>
    <p:sldId xmlns:r="http://schemas.openxmlformats.org/officeDocument/2006/relationships" id="258" r:id="R223f83d324654595"/>
    <p:sldId xmlns:r="http://schemas.openxmlformats.org/officeDocument/2006/relationships" id="259" r:id="Rf6daee291ead46f9"/>
    <p:sldId xmlns:r="http://schemas.openxmlformats.org/officeDocument/2006/relationships" id="260" r:id="Rc3f37d36fdb146b5"/>
    <p:sldId xmlns:r="http://schemas.openxmlformats.org/officeDocument/2006/relationships" id="261" r:id="R0f2cd20b67644262"/>
    <p:sldId xmlns:r="http://schemas.openxmlformats.org/officeDocument/2006/relationships" id="262" r:id="Rfbb463cad6044d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3b86a06b64ab0" /><Relationship Type="http://schemas.openxmlformats.org/officeDocument/2006/relationships/slide" Target="/ppt/slides/slide1.xml" Id="R5e52e919680a428e" /><Relationship Type="http://schemas.openxmlformats.org/officeDocument/2006/relationships/slide" Target="/ppt/slides/slide2.xml" Id="R2e57743bb29d4cec" /><Relationship Type="http://schemas.openxmlformats.org/officeDocument/2006/relationships/slide" Target="/ppt/slides/slide3.xml" Id="R223f83d324654595" /><Relationship Type="http://schemas.openxmlformats.org/officeDocument/2006/relationships/slide" Target="/ppt/slides/slide4.xml" Id="Rf6daee291ead46f9" /><Relationship Type="http://schemas.openxmlformats.org/officeDocument/2006/relationships/slide" Target="/ppt/slides/slide5.xml" Id="Rc3f37d36fdb146b5" /><Relationship Type="http://schemas.openxmlformats.org/officeDocument/2006/relationships/slide" Target="/ppt/slides/slide6.xml" Id="R0f2cd20b67644262" /><Relationship Type="http://schemas.openxmlformats.org/officeDocument/2006/relationships/slide" Target="/ppt/slides/slide7.xml" Id="Rfbb463cad6044d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990b0a52a4a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4949f13ff4232" /><Relationship Type="http://schemas.openxmlformats.org/officeDocument/2006/relationships/theme" Target="/ppt/slideMasters/theme/theme1.xml" Id="Re72521be148b4c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54949f13ff42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1ce9e0f7242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bd0a03bc44c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2a29579ab47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ab09dbc754c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5f2ac10a444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783545c8642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31d8d2cfe46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CROSS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838 705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614 053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8 377 919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9 862 477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AASLAND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Fagertunveien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22 07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987 652 225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CROSS INVEST AS</a:t>
            </a:r>
          </a:p>
        </p:txBody>
      </p:sp>
    </p:spTree>
  </p:cSld>
  <p:clrMapOvr>
    <a:masterClrMapping xmlns:a="http://schemas.openxmlformats.org/drawingml/2006/main"/>
  </p:clrMapOvr>
</p:sld>
</file>