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8070128db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966bbe68b4c4a"/>
  </p:sldMasterIdLst>
  <p:sldIdLst>
    <p:sldId xmlns:r="http://schemas.openxmlformats.org/officeDocument/2006/relationships" id="256" r:id="Re9c63d0da2d64b68"/>
    <p:sldId xmlns:r="http://schemas.openxmlformats.org/officeDocument/2006/relationships" id="257" r:id="R72c71df757884cbd"/>
    <p:sldId xmlns:r="http://schemas.openxmlformats.org/officeDocument/2006/relationships" id="258" r:id="R136dbea651d94d57"/>
    <p:sldId xmlns:r="http://schemas.openxmlformats.org/officeDocument/2006/relationships" id="259" r:id="R6edd3160a4f64c09"/>
    <p:sldId xmlns:r="http://schemas.openxmlformats.org/officeDocument/2006/relationships" id="260" r:id="Ra5fb1864e950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966bbe68b4c4a" /><Relationship Type="http://schemas.openxmlformats.org/officeDocument/2006/relationships/slide" Target="/ppt/slides/slide1.xml" Id="Re9c63d0da2d64b68" /><Relationship Type="http://schemas.openxmlformats.org/officeDocument/2006/relationships/slide" Target="/ppt/slides/slide2.xml" Id="R72c71df757884cbd" /><Relationship Type="http://schemas.openxmlformats.org/officeDocument/2006/relationships/slide" Target="/ppt/slides/slide3.xml" Id="R136dbea651d94d57" /><Relationship Type="http://schemas.openxmlformats.org/officeDocument/2006/relationships/slide" Target="/ppt/slides/slide4.xml" Id="R6edd3160a4f64c09" /><Relationship Type="http://schemas.openxmlformats.org/officeDocument/2006/relationships/slide" Target="/ppt/slides/slide5.xml" Id="Ra5fb1864e950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5a5c00efd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01adde12f45c2" /><Relationship Type="http://schemas.openxmlformats.org/officeDocument/2006/relationships/theme" Target="/ppt/slideMasters/theme/theme1.xml" Id="R8147bcaee5ac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01adde12f45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85eef5b49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65920048b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1806590ad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65646f97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7e111f586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