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fbbd0d876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876952bb6742eb"/>
  </p:sldMasterIdLst>
  <p:sldIdLst>
    <p:sldId xmlns:r="http://schemas.openxmlformats.org/officeDocument/2006/relationships" id="256" r:id="R78a672968ab74e73"/>
    <p:sldId xmlns:r="http://schemas.openxmlformats.org/officeDocument/2006/relationships" id="257" r:id="R22410e4b3dd346db"/>
    <p:sldId xmlns:r="http://schemas.openxmlformats.org/officeDocument/2006/relationships" id="258" r:id="R46da99f060c84342"/>
    <p:sldId xmlns:r="http://schemas.openxmlformats.org/officeDocument/2006/relationships" id="259" r:id="R6ff55afd7c7a411b"/>
    <p:sldId xmlns:r="http://schemas.openxmlformats.org/officeDocument/2006/relationships" id="260" r:id="R60a128190024499a"/>
    <p:sldId xmlns:r="http://schemas.openxmlformats.org/officeDocument/2006/relationships" id="261" r:id="R6093094b5b42489b"/>
    <p:sldId xmlns:r="http://schemas.openxmlformats.org/officeDocument/2006/relationships" id="262" r:id="R821657a8e607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76952bb6742eb" /><Relationship Type="http://schemas.openxmlformats.org/officeDocument/2006/relationships/slide" Target="/ppt/slides/slide1.xml" Id="R78a672968ab74e73" /><Relationship Type="http://schemas.openxmlformats.org/officeDocument/2006/relationships/slide" Target="/ppt/slides/slide2.xml" Id="R22410e4b3dd346db" /><Relationship Type="http://schemas.openxmlformats.org/officeDocument/2006/relationships/slide" Target="/ppt/slides/slide3.xml" Id="R46da99f060c84342" /><Relationship Type="http://schemas.openxmlformats.org/officeDocument/2006/relationships/slide" Target="/ppt/slides/slide4.xml" Id="R6ff55afd7c7a411b" /><Relationship Type="http://schemas.openxmlformats.org/officeDocument/2006/relationships/slide" Target="/ppt/slides/slide5.xml" Id="R60a128190024499a" /><Relationship Type="http://schemas.openxmlformats.org/officeDocument/2006/relationships/slide" Target="/ppt/slides/slide6.xml" Id="R6093094b5b42489b" /><Relationship Type="http://schemas.openxmlformats.org/officeDocument/2006/relationships/slide" Target="/ppt/slides/slide7.xml" Id="R821657a8e607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ee5c4de66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6cdb983e64f8f" /><Relationship Type="http://schemas.openxmlformats.org/officeDocument/2006/relationships/theme" Target="/ppt/slideMasters/theme/theme1.xml" Id="R890b3bee2a78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6cdb983e6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31e850e94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fa5aafcb0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d5f514836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fd3ef263b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7c7d3e044a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75ea06a3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c6ddf823941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INVESTERINGER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−2 989 135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2 130 584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67 36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987 635 452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