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36d0f5dee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73ebff2ff441c0"/>
  </p:sldMasterIdLst>
  <p:sldIdLst>
    <p:sldId xmlns:r="http://schemas.openxmlformats.org/officeDocument/2006/relationships" id="256" r:id="R19933097c4fa4741"/>
    <p:sldId xmlns:r="http://schemas.openxmlformats.org/officeDocument/2006/relationships" id="257" r:id="R9ade21208c4d41f8"/>
    <p:sldId xmlns:r="http://schemas.openxmlformats.org/officeDocument/2006/relationships" id="258" r:id="Ra65cc18337934287"/>
    <p:sldId xmlns:r="http://schemas.openxmlformats.org/officeDocument/2006/relationships" id="259" r:id="R737a5a27dbe94d60"/>
    <p:sldId xmlns:r="http://schemas.openxmlformats.org/officeDocument/2006/relationships" id="260" r:id="R84742fa1ad054d74"/>
    <p:sldId xmlns:r="http://schemas.openxmlformats.org/officeDocument/2006/relationships" id="261" r:id="R5f5161689bb143a2"/>
    <p:sldId xmlns:r="http://schemas.openxmlformats.org/officeDocument/2006/relationships" id="262" r:id="R29b7b9c75c8345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3ebff2ff441c0" /><Relationship Type="http://schemas.openxmlformats.org/officeDocument/2006/relationships/slide" Target="/ppt/slides/slide1.xml" Id="R19933097c4fa4741" /><Relationship Type="http://schemas.openxmlformats.org/officeDocument/2006/relationships/slide" Target="/ppt/slides/slide2.xml" Id="R9ade21208c4d41f8" /><Relationship Type="http://schemas.openxmlformats.org/officeDocument/2006/relationships/slide" Target="/ppt/slides/slide3.xml" Id="Ra65cc18337934287" /><Relationship Type="http://schemas.openxmlformats.org/officeDocument/2006/relationships/slide" Target="/ppt/slides/slide4.xml" Id="R737a5a27dbe94d60" /><Relationship Type="http://schemas.openxmlformats.org/officeDocument/2006/relationships/slide" Target="/ppt/slides/slide5.xml" Id="R84742fa1ad054d74" /><Relationship Type="http://schemas.openxmlformats.org/officeDocument/2006/relationships/slide" Target="/ppt/slides/slide6.xml" Id="R5f5161689bb143a2" /><Relationship Type="http://schemas.openxmlformats.org/officeDocument/2006/relationships/slide" Target="/ppt/slides/slide7.xml" Id="R29b7b9c75c8345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8c79c5c8b46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b05af10e64786" /><Relationship Type="http://schemas.openxmlformats.org/officeDocument/2006/relationships/theme" Target="/ppt/slideMasters/theme/theme1.xml" Id="R2c692319ac6246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7b05af10e6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f9fbc17bb45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a5639928f4f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25515b224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1b83830c3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3b5b0e48e4c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b1491d9d54d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e7ace1fc14f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ble etablert [år] og holder til i Våler I Østfold.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5 904 486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6 904 486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HELGEDAGSRUD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