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69419ab3c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4625622cd4477"/>
  </p:sldMasterIdLst>
  <p:sldIdLst>
    <p:sldId xmlns:r="http://schemas.openxmlformats.org/officeDocument/2006/relationships" id="256" r:id="R64ac5f05bae343be"/>
    <p:sldId xmlns:r="http://schemas.openxmlformats.org/officeDocument/2006/relationships" id="257" r:id="R578c078bf0b345b2"/>
    <p:sldId xmlns:r="http://schemas.openxmlformats.org/officeDocument/2006/relationships" id="258" r:id="R0d43c139c0424dea"/>
    <p:sldId xmlns:r="http://schemas.openxmlformats.org/officeDocument/2006/relationships" id="259" r:id="R10181616335047b2"/>
    <p:sldId xmlns:r="http://schemas.openxmlformats.org/officeDocument/2006/relationships" id="260" r:id="Rc896fa35b0c84725"/>
    <p:sldId xmlns:r="http://schemas.openxmlformats.org/officeDocument/2006/relationships" id="261" r:id="Rdc144365af32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625622cd4477" /><Relationship Type="http://schemas.openxmlformats.org/officeDocument/2006/relationships/slide" Target="/ppt/slides/slide1.xml" Id="R64ac5f05bae343be" /><Relationship Type="http://schemas.openxmlformats.org/officeDocument/2006/relationships/slide" Target="/ppt/slides/slide2.xml" Id="R578c078bf0b345b2" /><Relationship Type="http://schemas.openxmlformats.org/officeDocument/2006/relationships/slide" Target="/ppt/slides/slide3.xml" Id="R0d43c139c0424dea" /><Relationship Type="http://schemas.openxmlformats.org/officeDocument/2006/relationships/slide" Target="/ppt/slides/slide4.xml" Id="R10181616335047b2" /><Relationship Type="http://schemas.openxmlformats.org/officeDocument/2006/relationships/slide" Target="/ppt/slides/slide5.xml" Id="Rc896fa35b0c84725" /><Relationship Type="http://schemas.openxmlformats.org/officeDocument/2006/relationships/slide" Target="/ppt/slides/slide6.xml" Id="Rdc144365af32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501701d9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81a4cb8c4676" /><Relationship Type="http://schemas.openxmlformats.org/officeDocument/2006/relationships/theme" Target="/ppt/slideMasters/theme/theme1.xml" Id="Ra6a34289ec4248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881a4cb8c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d7d258ba1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1b7768f0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6517f507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2c82618142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66a55c02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62d01407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