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a68053251646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612e3383ee4035"/>
  </p:sldMasterIdLst>
  <p:sldIdLst>
    <p:sldId xmlns:r="http://schemas.openxmlformats.org/officeDocument/2006/relationships" id="256" r:id="Rf423f3f2718443e3"/>
    <p:sldId xmlns:r="http://schemas.openxmlformats.org/officeDocument/2006/relationships" id="257" r:id="Ra888ef2a08934463"/>
    <p:sldId xmlns:r="http://schemas.openxmlformats.org/officeDocument/2006/relationships" id="258" r:id="Rc00d842cb83c49c1"/>
    <p:sldId xmlns:r="http://schemas.openxmlformats.org/officeDocument/2006/relationships" id="259" r:id="R2e9ca592ab5a4507"/>
    <p:sldId xmlns:r="http://schemas.openxmlformats.org/officeDocument/2006/relationships" id="260" r:id="R7ccf20dff19f49ca"/>
    <p:sldId xmlns:r="http://schemas.openxmlformats.org/officeDocument/2006/relationships" id="261" r:id="R6c02e914ff1240d5"/>
    <p:sldId xmlns:r="http://schemas.openxmlformats.org/officeDocument/2006/relationships" id="262" r:id="R9512667f735641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612e3383ee4035" /><Relationship Type="http://schemas.openxmlformats.org/officeDocument/2006/relationships/slide" Target="/ppt/slides/slide1.xml" Id="Rf423f3f2718443e3" /><Relationship Type="http://schemas.openxmlformats.org/officeDocument/2006/relationships/slide" Target="/ppt/slides/slide2.xml" Id="Ra888ef2a08934463" /><Relationship Type="http://schemas.openxmlformats.org/officeDocument/2006/relationships/slide" Target="/ppt/slides/slide3.xml" Id="Rc00d842cb83c49c1" /><Relationship Type="http://schemas.openxmlformats.org/officeDocument/2006/relationships/slide" Target="/ppt/slides/slide4.xml" Id="R2e9ca592ab5a4507" /><Relationship Type="http://schemas.openxmlformats.org/officeDocument/2006/relationships/slide" Target="/ppt/slides/slide5.xml" Id="R7ccf20dff19f49ca" /><Relationship Type="http://schemas.openxmlformats.org/officeDocument/2006/relationships/slide" Target="/ppt/slides/slide6.xml" Id="R6c02e914ff1240d5" /><Relationship Type="http://schemas.openxmlformats.org/officeDocument/2006/relationships/slide" Target="/ppt/slides/slide7.xml" Id="R9512667f735641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35b753470643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a1beaf37844c3" /><Relationship Type="http://schemas.openxmlformats.org/officeDocument/2006/relationships/theme" Target="/ppt/slideMasters/theme/theme1.xml" Id="R80cf022f0f5a40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0a1beaf37844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d0c5b69204f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0c468343446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b049de3f24e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63ffa884c45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d3242677c41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9a2bed26145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643e94c4b43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REVISJON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14 564 261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3 301 003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2 630 284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1 130 284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5 822 231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51 55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ah@aktiva-revisjon.no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987 634 618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