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95d2f7adce40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36089fe2a14079"/>
  </p:sldMasterIdLst>
  <p:sldIdLst>
    <p:sldId xmlns:r="http://schemas.openxmlformats.org/officeDocument/2006/relationships" id="256" r:id="Ra48412cd044f449c"/>
    <p:sldId xmlns:r="http://schemas.openxmlformats.org/officeDocument/2006/relationships" id="257" r:id="Rf6442e1955084089"/>
    <p:sldId xmlns:r="http://schemas.openxmlformats.org/officeDocument/2006/relationships" id="258" r:id="R5019775677a04b8d"/>
    <p:sldId xmlns:r="http://schemas.openxmlformats.org/officeDocument/2006/relationships" id="259" r:id="R6fa5c7032b434386"/>
    <p:sldId xmlns:r="http://schemas.openxmlformats.org/officeDocument/2006/relationships" id="260" r:id="R3e0bc2f5ce644924"/>
    <p:sldId xmlns:r="http://schemas.openxmlformats.org/officeDocument/2006/relationships" id="261" r:id="R4129b046415743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36089fe2a14079" /><Relationship Type="http://schemas.openxmlformats.org/officeDocument/2006/relationships/slide" Target="/ppt/slides/slide1.xml" Id="Ra48412cd044f449c" /><Relationship Type="http://schemas.openxmlformats.org/officeDocument/2006/relationships/slide" Target="/ppt/slides/slide2.xml" Id="Rf6442e1955084089" /><Relationship Type="http://schemas.openxmlformats.org/officeDocument/2006/relationships/slide" Target="/ppt/slides/slide3.xml" Id="R5019775677a04b8d" /><Relationship Type="http://schemas.openxmlformats.org/officeDocument/2006/relationships/slide" Target="/ppt/slides/slide4.xml" Id="R6fa5c7032b434386" /><Relationship Type="http://schemas.openxmlformats.org/officeDocument/2006/relationships/slide" Target="/ppt/slides/slide5.xml" Id="R3e0bc2f5ce644924" /><Relationship Type="http://schemas.openxmlformats.org/officeDocument/2006/relationships/slide" Target="/ppt/slides/slide6.xml" Id="R4129b046415743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8892aa05c546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b92c1d8ea4dbe" /><Relationship Type="http://schemas.openxmlformats.org/officeDocument/2006/relationships/theme" Target="/ppt/slideMasters/theme/theme1.xml" Id="R7612f20d5a0d43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2b92c1d8ea4d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f251f012934d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4d97babc145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7b061b71e46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2f81e0fba349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ed218038bd42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fec82c6b4746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AKTIVA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Midtveien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1526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97 51 55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ah@aktiva-revisjon.no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987 634 618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AKTIVA REVISJON AS</a:t>
            </a:r>
          </a:p>
        </p:txBody>
      </p:sp>
    </p:spTree>
  </p:cSld>
  <p:clrMapOvr>
    <a:masterClrMapping xmlns:a="http://schemas.openxmlformats.org/drawingml/2006/main"/>
  </p:clrMapOvr>
</p:sld>
</file>