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f425ca3f224d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fa7d3388af418d"/>
  </p:sldMasterIdLst>
  <p:sldIdLst>
    <p:sldId xmlns:r="http://schemas.openxmlformats.org/officeDocument/2006/relationships" id="256" r:id="Rc1a84b7b94754a58"/>
    <p:sldId xmlns:r="http://schemas.openxmlformats.org/officeDocument/2006/relationships" id="257" r:id="Re1c63d49d4a847f3"/>
    <p:sldId xmlns:r="http://schemas.openxmlformats.org/officeDocument/2006/relationships" id="258" r:id="R609848299e0d4f73"/>
    <p:sldId xmlns:r="http://schemas.openxmlformats.org/officeDocument/2006/relationships" id="259" r:id="Rd34a35cbb4964751"/>
    <p:sldId xmlns:r="http://schemas.openxmlformats.org/officeDocument/2006/relationships" id="260" r:id="R9ec7aa2016444aed"/>
    <p:sldId xmlns:r="http://schemas.openxmlformats.org/officeDocument/2006/relationships" id="261" r:id="R93ae6cf7ce8d4a85"/>
    <p:sldId xmlns:r="http://schemas.openxmlformats.org/officeDocument/2006/relationships" id="262" r:id="Rcc08ef056b6643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fa7d3388af418d" /><Relationship Type="http://schemas.openxmlformats.org/officeDocument/2006/relationships/slide" Target="/ppt/slides/slide1.xml" Id="Rc1a84b7b94754a58" /><Relationship Type="http://schemas.openxmlformats.org/officeDocument/2006/relationships/slide" Target="/ppt/slides/slide2.xml" Id="Re1c63d49d4a847f3" /><Relationship Type="http://schemas.openxmlformats.org/officeDocument/2006/relationships/slide" Target="/ppt/slides/slide3.xml" Id="R609848299e0d4f73" /><Relationship Type="http://schemas.openxmlformats.org/officeDocument/2006/relationships/slide" Target="/ppt/slides/slide4.xml" Id="Rd34a35cbb4964751" /><Relationship Type="http://schemas.openxmlformats.org/officeDocument/2006/relationships/slide" Target="/ppt/slides/slide5.xml" Id="R9ec7aa2016444aed" /><Relationship Type="http://schemas.openxmlformats.org/officeDocument/2006/relationships/slide" Target="/ppt/slides/slide6.xml" Id="R93ae6cf7ce8d4a85" /><Relationship Type="http://schemas.openxmlformats.org/officeDocument/2006/relationships/slide" Target="/ppt/slides/slide7.xml" Id="Rcc08ef056b6643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dd45ad71e44a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a51c263ba4098" /><Relationship Type="http://schemas.openxmlformats.org/officeDocument/2006/relationships/theme" Target="/ppt/slideMasters/theme/theme1.xml" Id="R809bca9ba97348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9a51c263ba40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53b1eee51546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b79941c0b46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58202da6c4c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08a097f314e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a9ff68dc94d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e6af6874644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b755926e243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 IDÉ TIL VERDI - ØKONOMI OG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 IDÉ TIL VERDI -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 IDÉ TIL VERDI - ØKONOMI OG REGNSKAP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 IDÉ TIL VERDI -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 IDÉ TIL VERDI -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 IDÉ TIL VERDI -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1 958 267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−89 502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606 579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925 129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 IDÉ TIL VERDI -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ENGEN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IRENE ENGEN SANDAKER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 IDÉ TIL VERDI -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Tommelstad 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2318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irene@fraidetilverdi.no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987 633 441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 IDÉ TIL VERDI - ØKONOMI OG REGNSKAP AS</a:t>
            </a:r>
          </a:p>
        </p:txBody>
      </p:sp>
    </p:spTree>
  </p:cSld>
  <p:clrMapOvr>
    <a:masterClrMapping xmlns:a="http://schemas.openxmlformats.org/drawingml/2006/main"/>
  </p:clrMapOvr>
</p:sld>
</file>