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46700440184d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3ac81061d14861"/>
  </p:sldMasterIdLst>
  <p:sldIdLst>
    <p:sldId xmlns:r="http://schemas.openxmlformats.org/officeDocument/2006/relationships" id="256" r:id="Rcad5fc442435450c"/>
    <p:sldId xmlns:r="http://schemas.openxmlformats.org/officeDocument/2006/relationships" id="257" r:id="Rdad9dd882b0f4eb8"/>
    <p:sldId xmlns:r="http://schemas.openxmlformats.org/officeDocument/2006/relationships" id="258" r:id="Ra74c0e78693e46be"/>
    <p:sldId xmlns:r="http://schemas.openxmlformats.org/officeDocument/2006/relationships" id="259" r:id="R9295cb8c67c94c4d"/>
    <p:sldId xmlns:r="http://schemas.openxmlformats.org/officeDocument/2006/relationships" id="260" r:id="R5e47be03c86f427b"/>
    <p:sldId xmlns:r="http://schemas.openxmlformats.org/officeDocument/2006/relationships" id="261" r:id="R4f190412254146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3ac81061d14861" /><Relationship Type="http://schemas.openxmlformats.org/officeDocument/2006/relationships/slide" Target="/ppt/slides/slide1.xml" Id="Rcad5fc442435450c" /><Relationship Type="http://schemas.openxmlformats.org/officeDocument/2006/relationships/slide" Target="/ppt/slides/slide2.xml" Id="Rdad9dd882b0f4eb8" /><Relationship Type="http://schemas.openxmlformats.org/officeDocument/2006/relationships/slide" Target="/ppt/slides/slide3.xml" Id="Ra74c0e78693e46be" /><Relationship Type="http://schemas.openxmlformats.org/officeDocument/2006/relationships/slide" Target="/ppt/slides/slide4.xml" Id="R9295cb8c67c94c4d" /><Relationship Type="http://schemas.openxmlformats.org/officeDocument/2006/relationships/slide" Target="/ppt/slides/slide5.xml" Id="R5e47be03c86f427b" /><Relationship Type="http://schemas.openxmlformats.org/officeDocument/2006/relationships/slide" Target="/ppt/slides/slide6.xml" Id="R4f190412254146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ee1ed31f1742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32b943e544e3a" /><Relationship Type="http://schemas.openxmlformats.org/officeDocument/2006/relationships/theme" Target="/ppt/slideMasters/theme/theme1.xml" Id="Ra03cbaae7f7142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332b943e544e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879b30e4f4e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69e6b784f4f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176afb69c45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82d75c2c94a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4d69b3d5247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8e568355344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VAAK REVISJON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20 04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grant@no.gt.com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www.grantthornton.no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987 632 380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