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5bbb4e861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89da909ff4c4d"/>
  </p:sldMasterIdLst>
  <p:sldIdLst>
    <p:sldId xmlns:r="http://schemas.openxmlformats.org/officeDocument/2006/relationships" id="256" r:id="R14592264b97b401b"/>
    <p:sldId xmlns:r="http://schemas.openxmlformats.org/officeDocument/2006/relationships" id="257" r:id="R57d6880c18674bee"/>
    <p:sldId xmlns:r="http://schemas.openxmlformats.org/officeDocument/2006/relationships" id="258" r:id="R3bd1116a4ad34e88"/>
    <p:sldId xmlns:r="http://schemas.openxmlformats.org/officeDocument/2006/relationships" id="259" r:id="R605808c8667b4470"/>
    <p:sldId xmlns:r="http://schemas.openxmlformats.org/officeDocument/2006/relationships" id="260" r:id="R3c301035859e45f0"/>
    <p:sldId xmlns:r="http://schemas.openxmlformats.org/officeDocument/2006/relationships" id="261" r:id="R33be136930594fe0"/>
    <p:sldId xmlns:r="http://schemas.openxmlformats.org/officeDocument/2006/relationships" id="262" r:id="R2aaf3e1df41a4f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89da909ff4c4d" /><Relationship Type="http://schemas.openxmlformats.org/officeDocument/2006/relationships/slide" Target="/ppt/slides/slide1.xml" Id="R14592264b97b401b" /><Relationship Type="http://schemas.openxmlformats.org/officeDocument/2006/relationships/slide" Target="/ppt/slides/slide2.xml" Id="R57d6880c18674bee" /><Relationship Type="http://schemas.openxmlformats.org/officeDocument/2006/relationships/slide" Target="/ppt/slides/slide3.xml" Id="R3bd1116a4ad34e88" /><Relationship Type="http://schemas.openxmlformats.org/officeDocument/2006/relationships/slide" Target="/ppt/slides/slide4.xml" Id="R605808c8667b4470" /><Relationship Type="http://schemas.openxmlformats.org/officeDocument/2006/relationships/slide" Target="/ppt/slides/slide5.xml" Id="R3c301035859e45f0" /><Relationship Type="http://schemas.openxmlformats.org/officeDocument/2006/relationships/slide" Target="/ppt/slides/slide6.xml" Id="R33be136930594fe0" /><Relationship Type="http://schemas.openxmlformats.org/officeDocument/2006/relationships/slide" Target="/ppt/slides/slide7.xml" Id="R2aaf3e1df41a4f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4fac9666e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71765a54a4718" /><Relationship Type="http://schemas.openxmlformats.org/officeDocument/2006/relationships/theme" Target="/ppt/slideMasters/theme/theme1.xml" Id="Rf50018c195f4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171765a54a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3645d46a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88ac02921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52e0bae8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467b63871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16e6b02ab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974231174c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a97a8f483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