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f0c87cbcf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172d154734f0d"/>
  </p:sldMasterIdLst>
  <p:sldIdLst>
    <p:sldId xmlns:r="http://schemas.openxmlformats.org/officeDocument/2006/relationships" id="256" r:id="R22470ba4b009494e"/>
    <p:sldId xmlns:r="http://schemas.openxmlformats.org/officeDocument/2006/relationships" id="257" r:id="R2e249a1dff03452d"/>
    <p:sldId xmlns:r="http://schemas.openxmlformats.org/officeDocument/2006/relationships" id="258" r:id="R6d02be32770e4557"/>
    <p:sldId xmlns:r="http://schemas.openxmlformats.org/officeDocument/2006/relationships" id="259" r:id="R1aa82702784643f4"/>
    <p:sldId xmlns:r="http://schemas.openxmlformats.org/officeDocument/2006/relationships" id="260" r:id="Rcc55014c99b24e70"/>
    <p:sldId xmlns:r="http://schemas.openxmlformats.org/officeDocument/2006/relationships" id="261" r:id="R28cf1274942d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172d154734f0d" /><Relationship Type="http://schemas.openxmlformats.org/officeDocument/2006/relationships/slide" Target="/ppt/slides/slide1.xml" Id="R22470ba4b009494e" /><Relationship Type="http://schemas.openxmlformats.org/officeDocument/2006/relationships/slide" Target="/ppt/slides/slide2.xml" Id="R2e249a1dff03452d" /><Relationship Type="http://schemas.openxmlformats.org/officeDocument/2006/relationships/slide" Target="/ppt/slides/slide3.xml" Id="R6d02be32770e4557" /><Relationship Type="http://schemas.openxmlformats.org/officeDocument/2006/relationships/slide" Target="/ppt/slides/slide4.xml" Id="R1aa82702784643f4" /><Relationship Type="http://schemas.openxmlformats.org/officeDocument/2006/relationships/slide" Target="/ppt/slides/slide5.xml" Id="Rcc55014c99b24e70" /><Relationship Type="http://schemas.openxmlformats.org/officeDocument/2006/relationships/slide" Target="/ppt/slides/slide6.xml" Id="R28cf1274942d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112255df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5b1bbcfe492c" /><Relationship Type="http://schemas.openxmlformats.org/officeDocument/2006/relationships/theme" Target="/ppt/slideMasters/theme/theme1.xml" Id="Rcc998fbc4dde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c5b1bbcfe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68f0e569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559386f8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19889572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07ca425e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1bcda325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d5c6880b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