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2835b63bb24f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e91325b6bd49e5"/>
  </p:sldMasterIdLst>
  <p:sldIdLst>
    <p:sldId xmlns:r="http://schemas.openxmlformats.org/officeDocument/2006/relationships" id="256" r:id="Rd68e909bd4be43a1"/>
    <p:sldId xmlns:r="http://schemas.openxmlformats.org/officeDocument/2006/relationships" id="257" r:id="R23ffb31aaa624b16"/>
    <p:sldId xmlns:r="http://schemas.openxmlformats.org/officeDocument/2006/relationships" id="258" r:id="R5686b27ceecc4ebf"/>
    <p:sldId xmlns:r="http://schemas.openxmlformats.org/officeDocument/2006/relationships" id="259" r:id="R6e15508d25d04737"/>
    <p:sldId xmlns:r="http://schemas.openxmlformats.org/officeDocument/2006/relationships" id="260" r:id="Rc236ea2cd44e4ebf"/>
    <p:sldId xmlns:r="http://schemas.openxmlformats.org/officeDocument/2006/relationships" id="261" r:id="Rbb124b42afba4bee"/>
    <p:sldId xmlns:r="http://schemas.openxmlformats.org/officeDocument/2006/relationships" id="262" r:id="R9c2a956d2b7345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e91325b6bd49e5" /><Relationship Type="http://schemas.openxmlformats.org/officeDocument/2006/relationships/slide" Target="/ppt/slides/slide1.xml" Id="Rd68e909bd4be43a1" /><Relationship Type="http://schemas.openxmlformats.org/officeDocument/2006/relationships/slide" Target="/ppt/slides/slide2.xml" Id="R23ffb31aaa624b16" /><Relationship Type="http://schemas.openxmlformats.org/officeDocument/2006/relationships/slide" Target="/ppt/slides/slide3.xml" Id="R5686b27ceecc4ebf" /><Relationship Type="http://schemas.openxmlformats.org/officeDocument/2006/relationships/slide" Target="/ppt/slides/slide4.xml" Id="R6e15508d25d04737" /><Relationship Type="http://schemas.openxmlformats.org/officeDocument/2006/relationships/slide" Target="/ppt/slides/slide5.xml" Id="Rc236ea2cd44e4ebf" /><Relationship Type="http://schemas.openxmlformats.org/officeDocument/2006/relationships/slide" Target="/ppt/slides/slide6.xml" Id="Rbb124b42afba4bee" /><Relationship Type="http://schemas.openxmlformats.org/officeDocument/2006/relationships/slide" Target="/ppt/slides/slide7.xml" Id="R9c2a956d2b7345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56c10e60eb41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727f937d74630" /><Relationship Type="http://schemas.openxmlformats.org/officeDocument/2006/relationships/theme" Target="/ppt/slideMasters/theme/theme1.xml" Id="Ra6f1bd801a3f49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1727f937d746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15564c40f041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7b272c05824a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9ded222014c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d1946a49643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7ad8f7e4544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8a0c6d647340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4db3371b884f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BAASLAND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BAASLAND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BAASLAND AS ble etablert [år] og holder til i Arendal.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BAASLAND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BAASLAND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BAASLAND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4 361 499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−573 548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−420 745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8 107 777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9 050 523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BAASLAND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ANSGAR BÅSLAND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BÅSLAND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BAASLAND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Stoaveien 15C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4848 Arendal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09 84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baasland@aktivepost.no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987 622 237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BAASLAND AS</a:t>
            </a:r>
          </a:p>
        </p:txBody>
      </p:sp>
    </p:spTree>
  </p:cSld>
  <p:clrMapOvr>
    <a:masterClrMapping xmlns:a="http://schemas.openxmlformats.org/drawingml/2006/main"/>
  </p:clrMapOvr>
</p:sld>
</file>