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ce573bfbf64f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c6b6e05588468c"/>
  </p:sldMasterIdLst>
  <p:sldIdLst>
    <p:sldId xmlns:r="http://schemas.openxmlformats.org/officeDocument/2006/relationships" id="256" r:id="R326f0f00851047bf"/>
    <p:sldId xmlns:r="http://schemas.openxmlformats.org/officeDocument/2006/relationships" id="257" r:id="R96527df5e091467a"/>
    <p:sldId xmlns:r="http://schemas.openxmlformats.org/officeDocument/2006/relationships" id="258" r:id="R256fc49081214c70"/>
    <p:sldId xmlns:r="http://schemas.openxmlformats.org/officeDocument/2006/relationships" id="259" r:id="R0e8b9ec952574f5f"/>
    <p:sldId xmlns:r="http://schemas.openxmlformats.org/officeDocument/2006/relationships" id="260" r:id="R76977fb68b0e4372"/>
    <p:sldId xmlns:r="http://schemas.openxmlformats.org/officeDocument/2006/relationships" id="261" r:id="Re38826fff40b463c"/>
    <p:sldId xmlns:r="http://schemas.openxmlformats.org/officeDocument/2006/relationships" id="262" r:id="R76e0674dc82741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6b6e05588468c" /><Relationship Type="http://schemas.openxmlformats.org/officeDocument/2006/relationships/slide" Target="/ppt/slides/slide1.xml" Id="R326f0f00851047bf" /><Relationship Type="http://schemas.openxmlformats.org/officeDocument/2006/relationships/slide" Target="/ppt/slides/slide2.xml" Id="R96527df5e091467a" /><Relationship Type="http://schemas.openxmlformats.org/officeDocument/2006/relationships/slide" Target="/ppt/slides/slide3.xml" Id="R256fc49081214c70" /><Relationship Type="http://schemas.openxmlformats.org/officeDocument/2006/relationships/slide" Target="/ppt/slides/slide4.xml" Id="R0e8b9ec952574f5f" /><Relationship Type="http://schemas.openxmlformats.org/officeDocument/2006/relationships/slide" Target="/ppt/slides/slide5.xml" Id="R76977fb68b0e4372" /><Relationship Type="http://schemas.openxmlformats.org/officeDocument/2006/relationships/slide" Target="/ppt/slides/slide6.xml" Id="Re38826fff40b463c" /><Relationship Type="http://schemas.openxmlformats.org/officeDocument/2006/relationships/slide" Target="/ppt/slides/slide7.xml" Id="R76e0674dc82741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e185e0ed340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4f727235f448a" /><Relationship Type="http://schemas.openxmlformats.org/officeDocument/2006/relationships/theme" Target="/ppt/slideMasters/theme/theme1.xml" Id="R53296a36c3b247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94f727235f44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9216b9a2046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c9ecff30944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4b2d98a5c4b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ea4a5da394a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42347c8a14f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9245b36b34f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4e009695140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−11 452 000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2 064 337 000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2 327 302 000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TUNGSTEN AS  –  84,0 %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TANTALUM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987 621 370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