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369462f83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e7691c6d646c1"/>
  </p:sldMasterIdLst>
  <p:sldIdLst>
    <p:sldId xmlns:r="http://schemas.openxmlformats.org/officeDocument/2006/relationships" id="256" r:id="R0d1b71b118f9425b"/>
    <p:sldId xmlns:r="http://schemas.openxmlformats.org/officeDocument/2006/relationships" id="257" r:id="R23e0085e30ae480c"/>
    <p:sldId xmlns:r="http://schemas.openxmlformats.org/officeDocument/2006/relationships" id="258" r:id="R670cee664509460d"/>
    <p:sldId xmlns:r="http://schemas.openxmlformats.org/officeDocument/2006/relationships" id="259" r:id="Redcca631859b48fe"/>
    <p:sldId xmlns:r="http://schemas.openxmlformats.org/officeDocument/2006/relationships" id="260" r:id="Rcde99034aa414b4e"/>
    <p:sldId xmlns:r="http://schemas.openxmlformats.org/officeDocument/2006/relationships" id="261" r:id="R58173fbd2f6041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e7691c6d646c1" /><Relationship Type="http://schemas.openxmlformats.org/officeDocument/2006/relationships/slide" Target="/ppt/slides/slide1.xml" Id="R0d1b71b118f9425b" /><Relationship Type="http://schemas.openxmlformats.org/officeDocument/2006/relationships/slide" Target="/ppt/slides/slide2.xml" Id="R23e0085e30ae480c" /><Relationship Type="http://schemas.openxmlformats.org/officeDocument/2006/relationships/slide" Target="/ppt/slides/slide3.xml" Id="R670cee664509460d" /><Relationship Type="http://schemas.openxmlformats.org/officeDocument/2006/relationships/slide" Target="/ppt/slides/slide4.xml" Id="Redcca631859b48fe" /><Relationship Type="http://schemas.openxmlformats.org/officeDocument/2006/relationships/slide" Target="/ppt/slides/slide5.xml" Id="Rcde99034aa414b4e" /><Relationship Type="http://schemas.openxmlformats.org/officeDocument/2006/relationships/slide" Target="/ppt/slides/slide6.xml" Id="R58173fbd2f6041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eba63f7ae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42084eb394840" /><Relationship Type="http://schemas.openxmlformats.org/officeDocument/2006/relationships/theme" Target="/ppt/slideMasters/theme/theme1.xml" Id="Raeb417c4346c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42084eb3948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e53cee66b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48e63da81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332d9880445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16523816044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899fe687c4d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c7c0460e4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987 621 370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AS</a:t>
            </a:r>
          </a:p>
        </p:txBody>
      </p:sp>
    </p:spTree>
  </p:cSld>
  <p:clrMapOvr>
    <a:masterClrMapping xmlns:a="http://schemas.openxmlformats.org/drawingml/2006/main"/>
  </p:clrMapOvr>
</p:sld>
</file>