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a21eed8f284a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e7d944b059401a"/>
  </p:sldMasterIdLst>
  <p:sldIdLst>
    <p:sldId xmlns:r="http://schemas.openxmlformats.org/officeDocument/2006/relationships" id="256" r:id="Rcd5626419cc24ca6"/>
    <p:sldId xmlns:r="http://schemas.openxmlformats.org/officeDocument/2006/relationships" id="257" r:id="Rdbeebea121b541a8"/>
    <p:sldId xmlns:r="http://schemas.openxmlformats.org/officeDocument/2006/relationships" id="258" r:id="R9385976027774e94"/>
    <p:sldId xmlns:r="http://schemas.openxmlformats.org/officeDocument/2006/relationships" id="259" r:id="R08f515956d1e4418"/>
    <p:sldId xmlns:r="http://schemas.openxmlformats.org/officeDocument/2006/relationships" id="260" r:id="R16e0c3f301d84280"/>
    <p:sldId xmlns:r="http://schemas.openxmlformats.org/officeDocument/2006/relationships" id="261" r:id="Re48813dd48a2445f"/>
    <p:sldId xmlns:r="http://schemas.openxmlformats.org/officeDocument/2006/relationships" id="262" r:id="Rdd003e52d2a84b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e7d944b059401a" /><Relationship Type="http://schemas.openxmlformats.org/officeDocument/2006/relationships/slide" Target="/ppt/slides/slide1.xml" Id="Rcd5626419cc24ca6" /><Relationship Type="http://schemas.openxmlformats.org/officeDocument/2006/relationships/slide" Target="/ppt/slides/slide2.xml" Id="Rdbeebea121b541a8" /><Relationship Type="http://schemas.openxmlformats.org/officeDocument/2006/relationships/slide" Target="/ppt/slides/slide3.xml" Id="R9385976027774e94" /><Relationship Type="http://schemas.openxmlformats.org/officeDocument/2006/relationships/slide" Target="/ppt/slides/slide4.xml" Id="R08f515956d1e4418" /><Relationship Type="http://schemas.openxmlformats.org/officeDocument/2006/relationships/slide" Target="/ppt/slides/slide5.xml" Id="R16e0c3f301d84280" /><Relationship Type="http://schemas.openxmlformats.org/officeDocument/2006/relationships/slide" Target="/ppt/slides/slide6.xml" Id="Re48813dd48a2445f" /><Relationship Type="http://schemas.openxmlformats.org/officeDocument/2006/relationships/slide" Target="/ppt/slides/slide7.xml" Id="Rdd003e52d2a84b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374f4758d447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a50a36356a4458" /><Relationship Type="http://schemas.openxmlformats.org/officeDocument/2006/relationships/theme" Target="/ppt/slideMasters/theme/theme1.xml" Id="Rcc520d90ade145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a50a36356a44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ff5e11fde249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21c8d74dc4e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83ece524742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d71ca9fa34a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e9440674b45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3300a43864e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5a46b8f3f47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KR.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KR. INVEST AS ble etablert [år] og holder til i Jessheim.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352 336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−315 850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318 940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3 668 521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14 287 369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LUNDE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KIRSTI HOØEN  –  19,0 %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BENJAMIN LUNDENSTEEN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ROBIN LUNDE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Fiolvegen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2052 Jessheim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97 32 91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987 620 498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KR. INVEST AS</a:t>
            </a:r>
          </a:p>
        </p:txBody>
      </p:sp>
    </p:spTree>
  </p:cSld>
  <p:clrMapOvr>
    <a:masterClrMapping xmlns:a="http://schemas.openxmlformats.org/drawingml/2006/main"/>
  </p:clrMapOvr>
</p:sld>
</file>