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60201b993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e5fa7ae9e94b93"/>
  </p:sldMasterIdLst>
  <p:sldIdLst>
    <p:sldId xmlns:r="http://schemas.openxmlformats.org/officeDocument/2006/relationships" id="256" r:id="R26d5fb1fd9f844e3"/>
    <p:sldId xmlns:r="http://schemas.openxmlformats.org/officeDocument/2006/relationships" id="257" r:id="Rc96c3980376c4b77"/>
    <p:sldId xmlns:r="http://schemas.openxmlformats.org/officeDocument/2006/relationships" id="258" r:id="Rfd3d4cbbcf7e41f7"/>
    <p:sldId xmlns:r="http://schemas.openxmlformats.org/officeDocument/2006/relationships" id="259" r:id="R52895ae7fc4f4b01"/>
    <p:sldId xmlns:r="http://schemas.openxmlformats.org/officeDocument/2006/relationships" id="260" r:id="Rd00e9b5047ac469a"/>
    <p:sldId xmlns:r="http://schemas.openxmlformats.org/officeDocument/2006/relationships" id="261" r:id="R49cc115a813641c7"/>
    <p:sldId xmlns:r="http://schemas.openxmlformats.org/officeDocument/2006/relationships" id="262" r:id="R7577e60520024e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5fa7ae9e94b93" /><Relationship Type="http://schemas.openxmlformats.org/officeDocument/2006/relationships/slide" Target="/ppt/slides/slide1.xml" Id="R26d5fb1fd9f844e3" /><Relationship Type="http://schemas.openxmlformats.org/officeDocument/2006/relationships/slide" Target="/ppt/slides/slide2.xml" Id="Rc96c3980376c4b77" /><Relationship Type="http://schemas.openxmlformats.org/officeDocument/2006/relationships/slide" Target="/ppt/slides/slide3.xml" Id="Rfd3d4cbbcf7e41f7" /><Relationship Type="http://schemas.openxmlformats.org/officeDocument/2006/relationships/slide" Target="/ppt/slides/slide4.xml" Id="R52895ae7fc4f4b01" /><Relationship Type="http://schemas.openxmlformats.org/officeDocument/2006/relationships/slide" Target="/ppt/slides/slide5.xml" Id="Rd00e9b5047ac469a" /><Relationship Type="http://schemas.openxmlformats.org/officeDocument/2006/relationships/slide" Target="/ppt/slides/slide6.xml" Id="R49cc115a813641c7" /><Relationship Type="http://schemas.openxmlformats.org/officeDocument/2006/relationships/slide" Target="/ppt/slides/slide7.xml" Id="R7577e60520024e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35bb54d4b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89368149045ce" /><Relationship Type="http://schemas.openxmlformats.org/officeDocument/2006/relationships/theme" Target="/ppt/slideMasters/theme/theme1.xml" Id="R672abfe42ffe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d893681490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bcc1959d44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a1016dc8d44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7edae189740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c32d6c7ad46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5e0912b24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8aba6c7c243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9a367e27a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