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7196ad39b949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7839a3c784672"/>
  </p:sldMasterIdLst>
  <p:sldIdLst>
    <p:sldId xmlns:r="http://schemas.openxmlformats.org/officeDocument/2006/relationships" id="256" r:id="Rccb60b5c589f4f35"/>
    <p:sldId xmlns:r="http://schemas.openxmlformats.org/officeDocument/2006/relationships" id="257" r:id="R1df1b9104e204cb4"/>
    <p:sldId xmlns:r="http://schemas.openxmlformats.org/officeDocument/2006/relationships" id="258" r:id="R2bb468de01434bc6"/>
    <p:sldId xmlns:r="http://schemas.openxmlformats.org/officeDocument/2006/relationships" id="259" r:id="R97d895d803924ba6"/>
    <p:sldId xmlns:r="http://schemas.openxmlformats.org/officeDocument/2006/relationships" id="260" r:id="Rdd3cf268afd947d2"/>
    <p:sldId xmlns:r="http://schemas.openxmlformats.org/officeDocument/2006/relationships" id="261" r:id="Raa90b2822a26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7839a3c784672" /><Relationship Type="http://schemas.openxmlformats.org/officeDocument/2006/relationships/slide" Target="/ppt/slides/slide1.xml" Id="Rccb60b5c589f4f35" /><Relationship Type="http://schemas.openxmlformats.org/officeDocument/2006/relationships/slide" Target="/ppt/slides/slide2.xml" Id="R1df1b9104e204cb4" /><Relationship Type="http://schemas.openxmlformats.org/officeDocument/2006/relationships/slide" Target="/ppt/slides/slide3.xml" Id="R2bb468de01434bc6" /><Relationship Type="http://schemas.openxmlformats.org/officeDocument/2006/relationships/slide" Target="/ppt/slides/slide4.xml" Id="R97d895d803924ba6" /><Relationship Type="http://schemas.openxmlformats.org/officeDocument/2006/relationships/slide" Target="/ppt/slides/slide5.xml" Id="Rdd3cf268afd947d2" /><Relationship Type="http://schemas.openxmlformats.org/officeDocument/2006/relationships/slide" Target="/ppt/slides/slide6.xml" Id="Raa90b2822a26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ab150590648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e546d3d804b7f" /><Relationship Type="http://schemas.openxmlformats.org/officeDocument/2006/relationships/theme" Target="/ppt/slideMasters/theme/theme1.xml" Id="R455d8f9f637d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2e546d3d80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e50fec07640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ab316bd1c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3b71f958e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3806b6535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031a240a0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6b801172b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