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2d7283d5cb41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aef3bd1cbb4509"/>
  </p:sldMasterIdLst>
  <p:sldIdLst>
    <p:sldId xmlns:r="http://schemas.openxmlformats.org/officeDocument/2006/relationships" id="256" r:id="R48a897394ccd4929"/>
    <p:sldId xmlns:r="http://schemas.openxmlformats.org/officeDocument/2006/relationships" id="257" r:id="R484725b5c61a4146"/>
    <p:sldId xmlns:r="http://schemas.openxmlformats.org/officeDocument/2006/relationships" id="258" r:id="R788497b02f024937"/>
    <p:sldId xmlns:r="http://schemas.openxmlformats.org/officeDocument/2006/relationships" id="259" r:id="R41d3075a1bfa4094"/>
    <p:sldId xmlns:r="http://schemas.openxmlformats.org/officeDocument/2006/relationships" id="260" r:id="Rd8cc27512bbe4d44"/>
    <p:sldId xmlns:r="http://schemas.openxmlformats.org/officeDocument/2006/relationships" id="261" r:id="Rec511ffaab744e2d"/>
    <p:sldId xmlns:r="http://schemas.openxmlformats.org/officeDocument/2006/relationships" id="262" r:id="R8e7fd046926444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aef3bd1cbb4509" /><Relationship Type="http://schemas.openxmlformats.org/officeDocument/2006/relationships/slide" Target="/ppt/slides/slide1.xml" Id="R48a897394ccd4929" /><Relationship Type="http://schemas.openxmlformats.org/officeDocument/2006/relationships/slide" Target="/ppt/slides/slide2.xml" Id="R484725b5c61a4146" /><Relationship Type="http://schemas.openxmlformats.org/officeDocument/2006/relationships/slide" Target="/ppt/slides/slide3.xml" Id="R788497b02f024937" /><Relationship Type="http://schemas.openxmlformats.org/officeDocument/2006/relationships/slide" Target="/ppt/slides/slide4.xml" Id="R41d3075a1bfa4094" /><Relationship Type="http://schemas.openxmlformats.org/officeDocument/2006/relationships/slide" Target="/ppt/slides/slide5.xml" Id="Rd8cc27512bbe4d44" /><Relationship Type="http://schemas.openxmlformats.org/officeDocument/2006/relationships/slide" Target="/ppt/slides/slide6.xml" Id="Rec511ffaab744e2d" /><Relationship Type="http://schemas.openxmlformats.org/officeDocument/2006/relationships/slide" Target="/ppt/slides/slide7.xml" Id="R8e7fd046926444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d38e5773a149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31525746a4140" /><Relationship Type="http://schemas.openxmlformats.org/officeDocument/2006/relationships/theme" Target="/ppt/slideMasters/theme/theme1.xml" Id="R161e3a38a6a94d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a31525746a41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43d2b54b141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99bdfa30d41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1c7d38ad447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ab9cf519d4e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e55428f134d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f8dae168844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3fb01c63048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NESS, RISAN &amp;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NESS, RISAN &amp; PARTNERS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6 263 863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−18 535 268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10 766 298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613 510 652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648 991 908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MILLA INVESTMENT AS  –  34,2 %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STOKKEDAMMEN AS  –  34,2 %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AMALIE INVEST AS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ARETHUSA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JOHS. HANSEN REDERI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 INVEST AS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987 615 664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