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5617e1b31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a9f3b05e2d4249"/>
  </p:sldMasterIdLst>
  <p:sldIdLst>
    <p:sldId xmlns:r="http://schemas.openxmlformats.org/officeDocument/2006/relationships" id="256" r:id="Rd174874ead4a478e"/>
    <p:sldId xmlns:r="http://schemas.openxmlformats.org/officeDocument/2006/relationships" id="257" r:id="Rfd72032439f8472c"/>
    <p:sldId xmlns:r="http://schemas.openxmlformats.org/officeDocument/2006/relationships" id="258" r:id="R4f0f10bc1e1b4573"/>
    <p:sldId xmlns:r="http://schemas.openxmlformats.org/officeDocument/2006/relationships" id="259" r:id="R4a9f1b4a3d944302"/>
    <p:sldId xmlns:r="http://schemas.openxmlformats.org/officeDocument/2006/relationships" id="260" r:id="R25ce30066740494b"/>
    <p:sldId xmlns:r="http://schemas.openxmlformats.org/officeDocument/2006/relationships" id="261" r:id="Ra5d42487069146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9f3b05e2d4249" /><Relationship Type="http://schemas.openxmlformats.org/officeDocument/2006/relationships/slide" Target="/ppt/slides/slide1.xml" Id="Rd174874ead4a478e" /><Relationship Type="http://schemas.openxmlformats.org/officeDocument/2006/relationships/slide" Target="/ppt/slides/slide2.xml" Id="Rfd72032439f8472c" /><Relationship Type="http://schemas.openxmlformats.org/officeDocument/2006/relationships/slide" Target="/ppt/slides/slide3.xml" Id="R4f0f10bc1e1b4573" /><Relationship Type="http://schemas.openxmlformats.org/officeDocument/2006/relationships/slide" Target="/ppt/slides/slide4.xml" Id="R4a9f1b4a3d944302" /><Relationship Type="http://schemas.openxmlformats.org/officeDocument/2006/relationships/slide" Target="/ppt/slides/slide5.xml" Id="R25ce30066740494b" /><Relationship Type="http://schemas.openxmlformats.org/officeDocument/2006/relationships/slide" Target="/ppt/slides/slide6.xml" Id="Ra5d42487069146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0ec43a8de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795d1ac554cff" /><Relationship Type="http://schemas.openxmlformats.org/officeDocument/2006/relationships/theme" Target="/ppt/slideMasters/theme/theme1.xml" Id="Raf1fb9b35e4149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795d1ac55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19282c2f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a30860b86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ec62c33642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4b60b8cd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6852481b3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5660cfa8949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