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90a639c97141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d5890ff973424c"/>
  </p:sldMasterIdLst>
  <p:sldIdLst>
    <p:sldId xmlns:r="http://schemas.openxmlformats.org/officeDocument/2006/relationships" id="256" r:id="R569dbed8726a4bac"/>
    <p:sldId xmlns:r="http://schemas.openxmlformats.org/officeDocument/2006/relationships" id="257" r:id="R95344ce77cfb4a8e"/>
    <p:sldId xmlns:r="http://schemas.openxmlformats.org/officeDocument/2006/relationships" id="258" r:id="R66a94080219e44ac"/>
    <p:sldId xmlns:r="http://schemas.openxmlformats.org/officeDocument/2006/relationships" id="259" r:id="R6fc482f7430b4374"/>
    <p:sldId xmlns:r="http://schemas.openxmlformats.org/officeDocument/2006/relationships" id="260" r:id="Raa96a5f9784d4e3c"/>
    <p:sldId xmlns:r="http://schemas.openxmlformats.org/officeDocument/2006/relationships" id="261" r:id="R13d6434b319f440a"/>
    <p:sldId xmlns:r="http://schemas.openxmlformats.org/officeDocument/2006/relationships" id="262" r:id="R5a6249e40d2845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d5890ff973424c" /><Relationship Type="http://schemas.openxmlformats.org/officeDocument/2006/relationships/slide" Target="/ppt/slides/slide1.xml" Id="R569dbed8726a4bac" /><Relationship Type="http://schemas.openxmlformats.org/officeDocument/2006/relationships/slide" Target="/ppt/slides/slide2.xml" Id="R95344ce77cfb4a8e" /><Relationship Type="http://schemas.openxmlformats.org/officeDocument/2006/relationships/slide" Target="/ppt/slides/slide3.xml" Id="R66a94080219e44ac" /><Relationship Type="http://schemas.openxmlformats.org/officeDocument/2006/relationships/slide" Target="/ppt/slides/slide4.xml" Id="R6fc482f7430b4374" /><Relationship Type="http://schemas.openxmlformats.org/officeDocument/2006/relationships/slide" Target="/ppt/slides/slide5.xml" Id="Raa96a5f9784d4e3c" /><Relationship Type="http://schemas.openxmlformats.org/officeDocument/2006/relationships/slide" Target="/ppt/slides/slide6.xml" Id="R13d6434b319f440a" /><Relationship Type="http://schemas.openxmlformats.org/officeDocument/2006/relationships/slide" Target="/ppt/slides/slide7.xml" Id="R5a6249e40d2845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c81be338a44d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cab1511db34a1e" /><Relationship Type="http://schemas.openxmlformats.org/officeDocument/2006/relationships/theme" Target="/ppt/slideMasters/theme/theme1.xml" Id="R4162363b065449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cab1511db34a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bc27d7be64a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aadac31c754b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9b3345dd3e44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71758f1a034a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9fdbdfafb944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3b9ec114541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50597f45ba44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STERNA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STERNA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STERNA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STERNA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STERNA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STERNA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−1 273 215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2 935 739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70 026 638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113 967 206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STERNA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TORP SAURE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STERNA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Kristinelundveien 16B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christian@sternacap.no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www.sternacap.com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987 615 559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STERNA HOLDING AS</a:t>
            </a:r>
          </a:p>
        </p:txBody>
      </p:sp>
    </p:spTree>
  </p:cSld>
  <p:clrMapOvr>
    <a:masterClrMapping xmlns:a="http://schemas.openxmlformats.org/drawingml/2006/main"/>
  </p:clrMapOvr>
</p:sld>
</file>