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68e5cb3c9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59186eefc447f"/>
  </p:sldMasterIdLst>
  <p:sldIdLst>
    <p:sldId xmlns:r="http://schemas.openxmlformats.org/officeDocument/2006/relationships" id="256" r:id="R0a34feb0b07d47e0"/>
    <p:sldId xmlns:r="http://schemas.openxmlformats.org/officeDocument/2006/relationships" id="257" r:id="R4e63b35335564bc5"/>
    <p:sldId xmlns:r="http://schemas.openxmlformats.org/officeDocument/2006/relationships" id="258" r:id="Ra1e775be56ba4eb8"/>
    <p:sldId xmlns:r="http://schemas.openxmlformats.org/officeDocument/2006/relationships" id="259" r:id="R9a7625858071408d"/>
    <p:sldId xmlns:r="http://schemas.openxmlformats.org/officeDocument/2006/relationships" id="260" r:id="R4363f3b7b8514ae7"/>
    <p:sldId xmlns:r="http://schemas.openxmlformats.org/officeDocument/2006/relationships" id="261" r:id="R1fa7e493663445c1"/>
    <p:sldId xmlns:r="http://schemas.openxmlformats.org/officeDocument/2006/relationships" id="262" r:id="Re6497c845277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59186eefc447f" /><Relationship Type="http://schemas.openxmlformats.org/officeDocument/2006/relationships/slide" Target="/ppt/slides/slide1.xml" Id="R0a34feb0b07d47e0" /><Relationship Type="http://schemas.openxmlformats.org/officeDocument/2006/relationships/slide" Target="/ppt/slides/slide2.xml" Id="R4e63b35335564bc5" /><Relationship Type="http://schemas.openxmlformats.org/officeDocument/2006/relationships/slide" Target="/ppt/slides/slide3.xml" Id="Ra1e775be56ba4eb8" /><Relationship Type="http://schemas.openxmlformats.org/officeDocument/2006/relationships/slide" Target="/ppt/slides/slide4.xml" Id="R9a7625858071408d" /><Relationship Type="http://schemas.openxmlformats.org/officeDocument/2006/relationships/slide" Target="/ppt/slides/slide5.xml" Id="R4363f3b7b8514ae7" /><Relationship Type="http://schemas.openxmlformats.org/officeDocument/2006/relationships/slide" Target="/ppt/slides/slide6.xml" Id="R1fa7e493663445c1" /><Relationship Type="http://schemas.openxmlformats.org/officeDocument/2006/relationships/slide" Target="/ppt/slides/slide7.xml" Id="Re6497c845277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24eeb11d7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65a6a75464437" /><Relationship Type="http://schemas.openxmlformats.org/officeDocument/2006/relationships/theme" Target="/ppt/slideMasters/theme/theme1.xml" Id="R8ba46d22982140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965a6a7546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4bdde07b142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b18d934b8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afc921f5c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03508cfb047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403d96c054f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f3f2ab67d43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2f2d05285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MADRA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2 669 655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38 720 541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42 303 707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DRAGESET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Terneveien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987 614 854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MADRA INVEST AS</a:t>
            </a:r>
          </a:p>
        </p:txBody>
      </p:sp>
    </p:spTree>
  </p:cSld>
  <p:clrMapOvr>
    <a:masterClrMapping xmlns:a="http://schemas.openxmlformats.org/drawingml/2006/main"/>
  </p:clrMapOvr>
</p:sld>
</file>