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526b939da544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a30627ceda4bce"/>
  </p:sldMasterIdLst>
  <p:sldIdLst>
    <p:sldId xmlns:r="http://schemas.openxmlformats.org/officeDocument/2006/relationships" id="256" r:id="R56e5df99a7fc49e6"/>
    <p:sldId xmlns:r="http://schemas.openxmlformats.org/officeDocument/2006/relationships" id="257" r:id="R5bc88272fbc34534"/>
    <p:sldId xmlns:r="http://schemas.openxmlformats.org/officeDocument/2006/relationships" id="258" r:id="R24965f3ded764f2a"/>
    <p:sldId xmlns:r="http://schemas.openxmlformats.org/officeDocument/2006/relationships" id="259" r:id="R27c7ce089a4f499a"/>
    <p:sldId xmlns:r="http://schemas.openxmlformats.org/officeDocument/2006/relationships" id="260" r:id="R47caf3acf53843d6"/>
    <p:sldId xmlns:r="http://schemas.openxmlformats.org/officeDocument/2006/relationships" id="261" r:id="R0d630bdcfc084a3f"/>
    <p:sldId xmlns:r="http://schemas.openxmlformats.org/officeDocument/2006/relationships" id="262" r:id="Rbffc827ea4bd47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a30627ceda4bce" /><Relationship Type="http://schemas.openxmlformats.org/officeDocument/2006/relationships/slide" Target="/ppt/slides/slide1.xml" Id="R56e5df99a7fc49e6" /><Relationship Type="http://schemas.openxmlformats.org/officeDocument/2006/relationships/slide" Target="/ppt/slides/slide2.xml" Id="R5bc88272fbc34534" /><Relationship Type="http://schemas.openxmlformats.org/officeDocument/2006/relationships/slide" Target="/ppt/slides/slide3.xml" Id="R24965f3ded764f2a" /><Relationship Type="http://schemas.openxmlformats.org/officeDocument/2006/relationships/slide" Target="/ppt/slides/slide4.xml" Id="R27c7ce089a4f499a" /><Relationship Type="http://schemas.openxmlformats.org/officeDocument/2006/relationships/slide" Target="/ppt/slides/slide5.xml" Id="R47caf3acf53843d6" /><Relationship Type="http://schemas.openxmlformats.org/officeDocument/2006/relationships/slide" Target="/ppt/slides/slide6.xml" Id="R0d630bdcfc084a3f" /><Relationship Type="http://schemas.openxmlformats.org/officeDocument/2006/relationships/slide" Target="/ppt/slides/slide7.xml" Id="Rbffc827ea4bd47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66bd2e22b545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75b82889a4a05" /><Relationship Type="http://schemas.openxmlformats.org/officeDocument/2006/relationships/theme" Target="/ppt/slideMasters/theme/theme1.xml" Id="Rb5b4d1af2f2a42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075b82889a4a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89b4d352d4c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c91f7c11e4c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5a0c6b67646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d9d01ad1447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fc8f807854e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263b76baf43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75e20b0f14c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REVISORHUSET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29 288 788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2 118 223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1 584 712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4 734 545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12 540 072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 HOLDING AS  –  99,7 %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JOHDI AS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KILLINGMO KAI MAGNAR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SLIPPAGE INVEST AS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 HOLDING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 NIELS EGEDE SAABYE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Schwensens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20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killingmo@revisorhuset.no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987 610 859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