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c3c7ab2de247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28f02642d46db"/>
  </p:sldMasterIdLst>
  <p:sldIdLst>
    <p:sldId xmlns:r="http://schemas.openxmlformats.org/officeDocument/2006/relationships" id="256" r:id="R627cda1913c04c43"/>
    <p:sldId xmlns:r="http://schemas.openxmlformats.org/officeDocument/2006/relationships" id="257" r:id="Rccf477120a7d42a7"/>
    <p:sldId xmlns:r="http://schemas.openxmlformats.org/officeDocument/2006/relationships" id="258" r:id="R471a78bf0fd94fcb"/>
    <p:sldId xmlns:r="http://schemas.openxmlformats.org/officeDocument/2006/relationships" id="259" r:id="R2c64c3529ce34a71"/>
    <p:sldId xmlns:r="http://schemas.openxmlformats.org/officeDocument/2006/relationships" id="260" r:id="R4f204e039bc14dbf"/>
    <p:sldId xmlns:r="http://schemas.openxmlformats.org/officeDocument/2006/relationships" id="261" r:id="Re8d01d8d62e546c4"/>
    <p:sldId xmlns:r="http://schemas.openxmlformats.org/officeDocument/2006/relationships" id="262" r:id="R10929f0ce9b1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28f02642d46db" /><Relationship Type="http://schemas.openxmlformats.org/officeDocument/2006/relationships/slide" Target="/ppt/slides/slide1.xml" Id="R627cda1913c04c43" /><Relationship Type="http://schemas.openxmlformats.org/officeDocument/2006/relationships/slide" Target="/ppt/slides/slide2.xml" Id="Rccf477120a7d42a7" /><Relationship Type="http://schemas.openxmlformats.org/officeDocument/2006/relationships/slide" Target="/ppt/slides/slide3.xml" Id="R471a78bf0fd94fcb" /><Relationship Type="http://schemas.openxmlformats.org/officeDocument/2006/relationships/slide" Target="/ppt/slides/slide4.xml" Id="R2c64c3529ce34a71" /><Relationship Type="http://schemas.openxmlformats.org/officeDocument/2006/relationships/slide" Target="/ppt/slides/slide5.xml" Id="R4f204e039bc14dbf" /><Relationship Type="http://schemas.openxmlformats.org/officeDocument/2006/relationships/slide" Target="/ppt/slides/slide6.xml" Id="Re8d01d8d62e546c4" /><Relationship Type="http://schemas.openxmlformats.org/officeDocument/2006/relationships/slide" Target="/ppt/slides/slide7.xml" Id="R10929f0ce9b1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1b6ad7eb54f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0e2f424954ab2" /><Relationship Type="http://schemas.openxmlformats.org/officeDocument/2006/relationships/theme" Target="/ppt/slideMasters/theme/theme1.xml" Id="R1c3e115fa8934b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60e2f42495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858c5b92443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e430d1b27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6d83cd9fc4a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f64839b93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7a6316b96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6fbc17b1c48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f8c95f1b0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AUSTEVOLL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AUSTEVOLL BYGG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15 652 642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5 463 339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EIVIND BJÅNESØY  –  23,7 %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MARTIN HERNES  –  20,7 %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ANDERSEN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KOLBEINSHAVN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AUSTEVOLL BYGG EIENDOM AS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ANDRE SOLBAKKEN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Indreholmen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03 97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987 606 002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