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570e99d4064c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c4e54b67f04e51"/>
  </p:sldMasterIdLst>
  <p:sldIdLst>
    <p:sldId xmlns:r="http://schemas.openxmlformats.org/officeDocument/2006/relationships" id="256" r:id="Re6d1e410507846c0"/>
    <p:sldId xmlns:r="http://schemas.openxmlformats.org/officeDocument/2006/relationships" id="257" r:id="R6ddcae095998468d"/>
    <p:sldId xmlns:r="http://schemas.openxmlformats.org/officeDocument/2006/relationships" id="258" r:id="R47f8ed662a734565"/>
    <p:sldId xmlns:r="http://schemas.openxmlformats.org/officeDocument/2006/relationships" id="259" r:id="R66d79032a24a40e0"/>
    <p:sldId xmlns:r="http://schemas.openxmlformats.org/officeDocument/2006/relationships" id="260" r:id="R27a25581a0574da3"/>
    <p:sldId xmlns:r="http://schemas.openxmlformats.org/officeDocument/2006/relationships" id="261" r:id="R64224cfcf12e4e94"/>
    <p:sldId xmlns:r="http://schemas.openxmlformats.org/officeDocument/2006/relationships" id="262" r:id="Ree5d9e4d5f5b49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c4e54b67f04e51" /><Relationship Type="http://schemas.openxmlformats.org/officeDocument/2006/relationships/slide" Target="/ppt/slides/slide1.xml" Id="Re6d1e410507846c0" /><Relationship Type="http://schemas.openxmlformats.org/officeDocument/2006/relationships/slide" Target="/ppt/slides/slide2.xml" Id="R6ddcae095998468d" /><Relationship Type="http://schemas.openxmlformats.org/officeDocument/2006/relationships/slide" Target="/ppt/slides/slide3.xml" Id="R47f8ed662a734565" /><Relationship Type="http://schemas.openxmlformats.org/officeDocument/2006/relationships/slide" Target="/ppt/slides/slide4.xml" Id="R66d79032a24a40e0" /><Relationship Type="http://schemas.openxmlformats.org/officeDocument/2006/relationships/slide" Target="/ppt/slides/slide5.xml" Id="R27a25581a0574da3" /><Relationship Type="http://schemas.openxmlformats.org/officeDocument/2006/relationships/slide" Target="/ppt/slides/slide6.xml" Id="R64224cfcf12e4e94" /><Relationship Type="http://schemas.openxmlformats.org/officeDocument/2006/relationships/slide" Target="/ppt/slides/slide7.xml" Id="Ree5d9e4d5f5b49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2a720c39c141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c05d7f15743ba" /><Relationship Type="http://schemas.openxmlformats.org/officeDocument/2006/relationships/theme" Target="/ppt/slideMasters/theme/theme1.xml" Id="Rbda2af5eeec34d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fc05d7f15743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2713407e741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8428a55ae42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c2b573a6d48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ac0ecdb8c46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7a873bd2d45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08e81246040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54d8caff34a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BUSINESS 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BUSINESS PARTNER AS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42 197 354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5 614 558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4 399 266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6 658 688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19 219 584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F&amp;A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Stålverksvegen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4100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74 14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firmapost@partnerregnskap.no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www.partnerregnskap.no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987 605 073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