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f88a55e71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d4138e80c9426a"/>
  </p:sldMasterIdLst>
  <p:sldIdLst>
    <p:sldId xmlns:r="http://schemas.openxmlformats.org/officeDocument/2006/relationships" id="256" r:id="Re9ac46c4d0d040bb"/>
    <p:sldId xmlns:r="http://schemas.openxmlformats.org/officeDocument/2006/relationships" id="257" r:id="Rfedecf14960c4179"/>
    <p:sldId xmlns:r="http://schemas.openxmlformats.org/officeDocument/2006/relationships" id="258" r:id="R126d3d061a1f4e57"/>
    <p:sldId xmlns:r="http://schemas.openxmlformats.org/officeDocument/2006/relationships" id="259" r:id="R97816ebabb854dd1"/>
    <p:sldId xmlns:r="http://schemas.openxmlformats.org/officeDocument/2006/relationships" id="260" r:id="Rd44b789b2d694478"/>
    <p:sldId xmlns:r="http://schemas.openxmlformats.org/officeDocument/2006/relationships" id="261" r:id="R4bfeaaad406b49c3"/>
    <p:sldId xmlns:r="http://schemas.openxmlformats.org/officeDocument/2006/relationships" id="262" r:id="R7d96cf44dc82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d4138e80c9426a" /><Relationship Type="http://schemas.openxmlformats.org/officeDocument/2006/relationships/slide" Target="/ppt/slides/slide1.xml" Id="Re9ac46c4d0d040bb" /><Relationship Type="http://schemas.openxmlformats.org/officeDocument/2006/relationships/slide" Target="/ppt/slides/slide2.xml" Id="Rfedecf14960c4179" /><Relationship Type="http://schemas.openxmlformats.org/officeDocument/2006/relationships/slide" Target="/ppt/slides/slide3.xml" Id="R126d3d061a1f4e57" /><Relationship Type="http://schemas.openxmlformats.org/officeDocument/2006/relationships/slide" Target="/ppt/slides/slide4.xml" Id="R97816ebabb854dd1" /><Relationship Type="http://schemas.openxmlformats.org/officeDocument/2006/relationships/slide" Target="/ppt/slides/slide5.xml" Id="Rd44b789b2d694478" /><Relationship Type="http://schemas.openxmlformats.org/officeDocument/2006/relationships/slide" Target="/ppt/slides/slide6.xml" Id="R4bfeaaad406b49c3" /><Relationship Type="http://schemas.openxmlformats.org/officeDocument/2006/relationships/slide" Target="/ppt/slides/slide7.xml" Id="R7d96cf44dc82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2ee43500546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94219637410f" /><Relationship Type="http://schemas.openxmlformats.org/officeDocument/2006/relationships/theme" Target="/ppt/slideMasters/theme/theme1.xml" Id="R9e58f772e4964b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f94219637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087df2bb7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8b37e5738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e83776b75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3a4899e648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53a62047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e1e9284a40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7c9770cee48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AMEDIA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199 215 916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193 325 075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188 749 154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1 046 384 101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2 136 561 677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987 604 638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NORGE AS</a:t>
            </a:r>
          </a:p>
        </p:txBody>
      </p:sp>
    </p:spTree>
  </p:cSld>
  <p:clrMapOvr>
    <a:masterClrMapping xmlns:a="http://schemas.openxmlformats.org/drawingml/2006/main"/>
  </p:clrMapOvr>
</p:sld>
</file>