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6e90c52ab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f62196cf94073"/>
  </p:sldMasterIdLst>
  <p:sldIdLst>
    <p:sldId xmlns:r="http://schemas.openxmlformats.org/officeDocument/2006/relationships" id="256" r:id="R6e591301e60346ff"/>
    <p:sldId xmlns:r="http://schemas.openxmlformats.org/officeDocument/2006/relationships" id="257" r:id="R70797ac1fc1d49aa"/>
    <p:sldId xmlns:r="http://schemas.openxmlformats.org/officeDocument/2006/relationships" id="258" r:id="R84a5057e8a674a8b"/>
    <p:sldId xmlns:r="http://schemas.openxmlformats.org/officeDocument/2006/relationships" id="259" r:id="Rd511eafc002b4336"/>
    <p:sldId xmlns:r="http://schemas.openxmlformats.org/officeDocument/2006/relationships" id="260" r:id="R8c3bf8c8d30a4d11"/>
    <p:sldId xmlns:r="http://schemas.openxmlformats.org/officeDocument/2006/relationships" id="261" r:id="R095d53c815a547e5"/>
    <p:sldId xmlns:r="http://schemas.openxmlformats.org/officeDocument/2006/relationships" id="262" r:id="Rbdc1e6def0b9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f62196cf94073" /><Relationship Type="http://schemas.openxmlformats.org/officeDocument/2006/relationships/slide" Target="/ppt/slides/slide1.xml" Id="R6e591301e60346ff" /><Relationship Type="http://schemas.openxmlformats.org/officeDocument/2006/relationships/slide" Target="/ppt/slides/slide2.xml" Id="R70797ac1fc1d49aa" /><Relationship Type="http://schemas.openxmlformats.org/officeDocument/2006/relationships/slide" Target="/ppt/slides/slide3.xml" Id="R84a5057e8a674a8b" /><Relationship Type="http://schemas.openxmlformats.org/officeDocument/2006/relationships/slide" Target="/ppt/slides/slide4.xml" Id="Rd511eafc002b4336" /><Relationship Type="http://schemas.openxmlformats.org/officeDocument/2006/relationships/slide" Target="/ppt/slides/slide5.xml" Id="R8c3bf8c8d30a4d11" /><Relationship Type="http://schemas.openxmlformats.org/officeDocument/2006/relationships/slide" Target="/ppt/slides/slide6.xml" Id="R095d53c815a547e5" /><Relationship Type="http://schemas.openxmlformats.org/officeDocument/2006/relationships/slide" Target="/ppt/slides/slide7.xml" Id="Rbdc1e6def0b9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7ed13ca31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ab94d8e24539" /><Relationship Type="http://schemas.openxmlformats.org/officeDocument/2006/relationships/theme" Target="/ppt/slideMasters/theme/theme1.xml" Id="R686f090fcada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7ab94d8e2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1c915862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95af0fb8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dbb6d377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ae0cc43c5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7ffbfd5b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15512c47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ddc55fbf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