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f4a0965c4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b8a7e8ab64ceb"/>
  </p:sldMasterIdLst>
  <p:sldIdLst>
    <p:sldId xmlns:r="http://schemas.openxmlformats.org/officeDocument/2006/relationships" id="256" r:id="Rbccab9ce657a4d03"/>
    <p:sldId xmlns:r="http://schemas.openxmlformats.org/officeDocument/2006/relationships" id="257" r:id="R6333a044c5c04f06"/>
    <p:sldId xmlns:r="http://schemas.openxmlformats.org/officeDocument/2006/relationships" id="258" r:id="Rb1ba0e9c05cc4b1e"/>
    <p:sldId xmlns:r="http://schemas.openxmlformats.org/officeDocument/2006/relationships" id="259" r:id="Rf8faca8798f54627"/>
    <p:sldId xmlns:r="http://schemas.openxmlformats.org/officeDocument/2006/relationships" id="260" r:id="R5606ff684ec64f99"/>
    <p:sldId xmlns:r="http://schemas.openxmlformats.org/officeDocument/2006/relationships" id="261" r:id="R62ec855d75cd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b8a7e8ab64ceb" /><Relationship Type="http://schemas.openxmlformats.org/officeDocument/2006/relationships/slide" Target="/ppt/slides/slide1.xml" Id="Rbccab9ce657a4d03" /><Relationship Type="http://schemas.openxmlformats.org/officeDocument/2006/relationships/slide" Target="/ppt/slides/slide2.xml" Id="R6333a044c5c04f06" /><Relationship Type="http://schemas.openxmlformats.org/officeDocument/2006/relationships/slide" Target="/ppt/slides/slide3.xml" Id="Rb1ba0e9c05cc4b1e" /><Relationship Type="http://schemas.openxmlformats.org/officeDocument/2006/relationships/slide" Target="/ppt/slides/slide4.xml" Id="Rf8faca8798f54627" /><Relationship Type="http://schemas.openxmlformats.org/officeDocument/2006/relationships/slide" Target="/ppt/slides/slide5.xml" Id="R5606ff684ec64f99" /><Relationship Type="http://schemas.openxmlformats.org/officeDocument/2006/relationships/slide" Target="/ppt/slides/slide6.xml" Id="R62ec855d75cd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ba3e27e4a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3eec8af74b55" /><Relationship Type="http://schemas.openxmlformats.org/officeDocument/2006/relationships/theme" Target="/ppt/slideMasters/theme/theme1.xml" Id="R89f3c17f9238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63eec8af7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2d3132d5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7e278209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8ad0b4a71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4b6ab22fe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94456e73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13ac5ac6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