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9c64cc904147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2cd72f745e4602"/>
  </p:sldMasterIdLst>
  <p:sldIdLst>
    <p:sldId xmlns:r="http://schemas.openxmlformats.org/officeDocument/2006/relationships" id="256" r:id="R14e92c8d92bc40e1"/>
    <p:sldId xmlns:r="http://schemas.openxmlformats.org/officeDocument/2006/relationships" id="257" r:id="R2b6da7b33b884c5f"/>
    <p:sldId xmlns:r="http://schemas.openxmlformats.org/officeDocument/2006/relationships" id="258" r:id="Rb34032d93eeb45f9"/>
    <p:sldId xmlns:r="http://schemas.openxmlformats.org/officeDocument/2006/relationships" id="259" r:id="R382c80e74b9149be"/>
    <p:sldId xmlns:r="http://schemas.openxmlformats.org/officeDocument/2006/relationships" id="260" r:id="R92d9877894174adc"/>
    <p:sldId xmlns:r="http://schemas.openxmlformats.org/officeDocument/2006/relationships" id="261" r:id="R48b36919355c4878"/>
    <p:sldId xmlns:r="http://schemas.openxmlformats.org/officeDocument/2006/relationships" id="262" r:id="Rfa9f4c2735b041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2cd72f745e4602" /><Relationship Type="http://schemas.openxmlformats.org/officeDocument/2006/relationships/slide" Target="/ppt/slides/slide1.xml" Id="R14e92c8d92bc40e1" /><Relationship Type="http://schemas.openxmlformats.org/officeDocument/2006/relationships/slide" Target="/ppt/slides/slide2.xml" Id="R2b6da7b33b884c5f" /><Relationship Type="http://schemas.openxmlformats.org/officeDocument/2006/relationships/slide" Target="/ppt/slides/slide3.xml" Id="Rb34032d93eeb45f9" /><Relationship Type="http://schemas.openxmlformats.org/officeDocument/2006/relationships/slide" Target="/ppt/slides/slide4.xml" Id="R382c80e74b9149be" /><Relationship Type="http://schemas.openxmlformats.org/officeDocument/2006/relationships/slide" Target="/ppt/slides/slide5.xml" Id="R92d9877894174adc" /><Relationship Type="http://schemas.openxmlformats.org/officeDocument/2006/relationships/slide" Target="/ppt/slides/slide6.xml" Id="R48b36919355c4878" /><Relationship Type="http://schemas.openxmlformats.org/officeDocument/2006/relationships/slide" Target="/ppt/slides/slide7.xml" Id="Rfa9f4c2735b041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2740692a9443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824c6f45bf4f41" /><Relationship Type="http://schemas.openxmlformats.org/officeDocument/2006/relationships/theme" Target="/ppt/slideMasters/theme/theme1.xml" Id="R501a65e9c54748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824c6f45bf4f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7d2f4b9eda466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fd13eb0bf648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c884bf92b24d3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4999839b6b4b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599d0d0fca44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7a1e5a1973464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97d3186ef2402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CRESCO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CRESCO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CRESCO EIENDOM AS ble etablert [år] og holder til i Trollåsen.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CRESCO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CRESCO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CRESCO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46 484 041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−971 252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−2 342 366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8 795 769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17 212 312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CRESCO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ULMO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CRESCO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Rosenholmveien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1414 Trollåsen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99 55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andreas@crescoeiendom.no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www.crescoeiendom.no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987 579 900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CRESCO EIENDOM AS</a:t>
            </a:r>
          </a:p>
        </p:txBody>
      </p:sp>
    </p:spTree>
  </p:cSld>
  <p:clrMapOvr>
    <a:masterClrMapping xmlns:a="http://schemas.openxmlformats.org/drawingml/2006/main"/>
  </p:clrMapOvr>
</p:sld>
</file>