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8f7fb85936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406481c5b84d0c"/>
  </p:sldMasterIdLst>
  <p:sldIdLst>
    <p:sldId xmlns:r="http://schemas.openxmlformats.org/officeDocument/2006/relationships" id="256" r:id="R83e5ba5100d1456e"/>
    <p:sldId xmlns:r="http://schemas.openxmlformats.org/officeDocument/2006/relationships" id="257" r:id="R7193eedc650b4dc6"/>
    <p:sldId xmlns:r="http://schemas.openxmlformats.org/officeDocument/2006/relationships" id="258" r:id="R06be4a7804414ea7"/>
    <p:sldId xmlns:r="http://schemas.openxmlformats.org/officeDocument/2006/relationships" id="259" r:id="R2ded34a5185d4019"/>
    <p:sldId xmlns:r="http://schemas.openxmlformats.org/officeDocument/2006/relationships" id="260" r:id="R89c8de865a9e45a2"/>
    <p:sldId xmlns:r="http://schemas.openxmlformats.org/officeDocument/2006/relationships" id="261" r:id="R6c967c94721d4bf5"/>
    <p:sldId xmlns:r="http://schemas.openxmlformats.org/officeDocument/2006/relationships" id="262" r:id="Ra706a8dcbb23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06481c5b84d0c" /><Relationship Type="http://schemas.openxmlformats.org/officeDocument/2006/relationships/slide" Target="/ppt/slides/slide1.xml" Id="R83e5ba5100d1456e" /><Relationship Type="http://schemas.openxmlformats.org/officeDocument/2006/relationships/slide" Target="/ppt/slides/slide2.xml" Id="R7193eedc650b4dc6" /><Relationship Type="http://schemas.openxmlformats.org/officeDocument/2006/relationships/slide" Target="/ppt/slides/slide3.xml" Id="R06be4a7804414ea7" /><Relationship Type="http://schemas.openxmlformats.org/officeDocument/2006/relationships/slide" Target="/ppt/slides/slide4.xml" Id="R2ded34a5185d4019" /><Relationship Type="http://schemas.openxmlformats.org/officeDocument/2006/relationships/slide" Target="/ppt/slides/slide5.xml" Id="R89c8de865a9e45a2" /><Relationship Type="http://schemas.openxmlformats.org/officeDocument/2006/relationships/slide" Target="/ppt/slides/slide6.xml" Id="R6c967c94721d4bf5" /><Relationship Type="http://schemas.openxmlformats.org/officeDocument/2006/relationships/slide" Target="/ppt/slides/slide7.xml" Id="Ra706a8dcbb23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793b8a1154b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4b629a9d54e05" /><Relationship Type="http://schemas.openxmlformats.org/officeDocument/2006/relationships/theme" Target="/ppt/slideMasters/theme/theme1.xml" Id="R5ac08f6a8b9d4f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4b629a9d54e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39820fca14f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644881e3844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55f4d17e34e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a8d771a14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803b5ea3a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f89c2eb884a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59a6ad422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RØRLEGGERFIRMA KJELGAARD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KJELGAARD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RØRLEGGERFIRMA KJELGAARD AS ble etablert [år] og holder til i Ytre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KJELGAARD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KJELGAARD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KJELGAARD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14 785 754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4 543 789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7 729 978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KJELGAARD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LØNNKVIST MOEN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FRISTAD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NORBU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KJELGAARD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Sagstuveien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1914 Ytre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92 46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e-kjelg@online.no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KJELGAARD AS</a:t>
            </a:r>
          </a:p>
        </p:txBody>
      </p:sp>
    </p:spTree>
  </p:cSld>
  <p:clrMapOvr>
    <a:masterClrMapping xmlns:a="http://schemas.openxmlformats.org/drawingml/2006/main"/>
  </p:clrMapOvr>
</p:sld>
</file>