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e584c0ba040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ca5f9b94f42d9"/>
  </p:sldMasterIdLst>
  <p:sldIdLst>
    <p:sldId xmlns:r="http://schemas.openxmlformats.org/officeDocument/2006/relationships" id="256" r:id="R40ca66bcc1754406"/>
    <p:sldId xmlns:r="http://schemas.openxmlformats.org/officeDocument/2006/relationships" id="257" r:id="R3caf909ba8c449ad"/>
    <p:sldId xmlns:r="http://schemas.openxmlformats.org/officeDocument/2006/relationships" id="258" r:id="R644301769beb45f6"/>
    <p:sldId xmlns:r="http://schemas.openxmlformats.org/officeDocument/2006/relationships" id="259" r:id="R336214a9ee7b428f"/>
    <p:sldId xmlns:r="http://schemas.openxmlformats.org/officeDocument/2006/relationships" id="260" r:id="Re2588d1d7c70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ca5f9b94f42d9" /><Relationship Type="http://schemas.openxmlformats.org/officeDocument/2006/relationships/slide" Target="/ppt/slides/slide1.xml" Id="R40ca66bcc1754406" /><Relationship Type="http://schemas.openxmlformats.org/officeDocument/2006/relationships/slide" Target="/ppt/slides/slide2.xml" Id="R3caf909ba8c449ad" /><Relationship Type="http://schemas.openxmlformats.org/officeDocument/2006/relationships/slide" Target="/ppt/slides/slide3.xml" Id="R644301769beb45f6" /><Relationship Type="http://schemas.openxmlformats.org/officeDocument/2006/relationships/slide" Target="/ppt/slides/slide4.xml" Id="R336214a9ee7b428f" /><Relationship Type="http://schemas.openxmlformats.org/officeDocument/2006/relationships/slide" Target="/ppt/slides/slide5.xml" Id="Re2588d1d7c70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b0e1969bd44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e3a6cf1c041c2" /><Relationship Type="http://schemas.openxmlformats.org/officeDocument/2006/relationships/theme" Target="/ppt/slideMasters/theme/theme1.xml" Id="R8abfd9f9ee28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e3a6cf1c041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33ab00e6949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2fa55598c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90ca45a8b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c8ab9ab9c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9a974e367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AKSJEGLOBAL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AKSJEGLOBAL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INDEKS</a:t>
            </a:r>
          </a:p>
        </p:txBody>
      </p:sp>
    </p:spTree>
  </p:cSld>
  <p:clrMapOvr>
    <a:masterClrMapping xmlns:a="http://schemas.openxmlformats.org/drawingml/2006/main"/>
  </p:clrMapOvr>
</p:sld>
</file>