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ce9cbc993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37f899775a4bd8"/>
  </p:sldMasterIdLst>
  <p:sldIdLst>
    <p:sldId xmlns:r="http://schemas.openxmlformats.org/officeDocument/2006/relationships" id="256" r:id="R5b81c39913c94550"/>
    <p:sldId xmlns:r="http://schemas.openxmlformats.org/officeDocument/2006/relationships" id="257" r:id="R1b4a82769ce3464e"/>
    <p:sldId xmlns:r="http://schemas.openxmlformats.org/officeDocument/2006/relationships" id="258" r:id="R2154e9800dbe4261"/>
    <p:sldId xmlns:r="http://schemas.openxmlformats.org/officeDocument/2006/relationships" id="259" r:id="Reae34c1d3a614d88"/>
    <p:sldId xmlns:r="http://schemas.openxmlformats.org/officeDocument/2006/relationships" id="260" r:id="Rcb8de7a2dcbc4aa4"/>
    <p:sldId xmlns:r="http://schemas.openxmlformats.org/officeDocument/2006/relationships" id="261" r:id="R7b50db03adba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7f899775a4bd8" /><Relationship Type="http://schemas.openxmlformats.org/officeDocument/2006/relationships/slide" Target="/ppt/slides/slide1.xml" Id="R5b81c39913c94550" /><Relationship Type="http://schemas.openxmlformats.org/officeDocument/2006/relationships/slide" Target="/ppt/slides/slide2.xml" Id="R1b4a82769ce3464e" /><Relationship Type="http://schemas.openxmlformats.org/officeDocument/2006/relationships/slide" Target="/ppt/slides/slide3.xml" Id="R2154e9800dbe4261" /><Relationship Type="http://schemas.openxmlformats.org/officeDocument/2006/relationships/slide" Target="/ppt/slides/slide4.xml" Id="Reae34c1d3a614d88" /><Relationship Type="http://schemas.openxmlformats.org/officeDocument/2006/relationships/slide" Target="/ppt/slides/slide5.xml" Id="Rcb8de7a2dcbc4aa4" /><Relationship Type="http://schemas.openxmlformats.org/officeDocument/2006/relationships/slide" Target="/ppt/slides/slide6.xml" Id="R7b50db03adba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c221b54a6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31da4b09a465d" /><Relationship Type="http://schemas.openxmlformats.org/officeDocument/2006/relationships/theme" Target="/ppt/slideMasters/theme/theme1.xml" Id="Rcb2c1d46aa9d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31da4b09a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2bbaf3e7947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ed56b5065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becf1c335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d4e926697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50cc02e94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62cf95f67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