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239955f7354d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8cb277ae304fc9"/>
  </p:sldMasterIdLst>
  <p:sldIdLst>
    <p:sldId xmlns:r="http://schemas.openxmlformats.org/officeDocument/2006/relationships" id="256" r:id="Rec66316e13ea4268"/>
    <p:sldId xmlns:r="http://schemas.openxmlformats.org/officeDocument/2006/relationships" id="257" r:id="R596b6a99413945d0"/>
    <p:sldId xmlns:r="http://schemas.openxmlformats.org/officeDocument/2006/relationships" id="258" r:id="Rac13046e19d641a2"/>
    <p:sldId xmlns:r="http://schemas.openxmlformats.org/officeDocument/2006/relationships" id="259" r:id="Rf24565cdfb76474b"/>
    <p:sldId xmlns:r="http://schemas.openxmlformats.org/officeDocument/2006/relationships" id="260" r:id="Red8c5e5039024502"/>
    <p:sldId xmlns:r="http://schemas.openxmlformats.org/officeDocument/2006/relationships" id="261" r:id="R908fd4aaeef548f1"/>
    <p:sldId xmlns:r="http://schemas.openxmlformats.org/officeDocument/2006/relationships" id="262" r:id="R907dec293a5b42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8cb277ae304fc9" /><Relationship Type="http://schemas.openxmlformats.org/officeDocument/2006/relationships/slide" Target="/ppt/slides/slide1.xml" Id="Rec66316e13ea4268" /><Relationship Type="http://schemas.openxmlformats.org/officeDocument/2006/relationships/slide" Target="/ppt/slides/slide2.xml" Id="R596b6a99413945d0" /><Relationship Type="http://schemas.openxmlformats.org/officeDocument/2006/relationships/slide" Target="/ppt/slides/slide3.xml" Id="Rac13046e19d641a2" /><Relationship Type="http://schemas.openxmlformats.org/officeDocument/2006/relationships/slide" Target="/ppt/slides/slide4.xml" Id="Rf24565cdfb76474b" /><Relationship Type="http://schemas.openxmlformats.org/officeDocument/2006/relationships/slide" Target="/ppt/slides/slide5.xml" Id="Red8c5e5039024502" /><Relationship Type="http://schemas.openxmlformats.org/officeDocument/2006/relationships/slide" Target="/ppt/slides/slide6.xml" Id="R908fd4aaeef548f1" /><Relationship Type="http://schemas.openxmlformats.org/officeDocument/2006/relationships/slide" Target="/ppt/slides/slide7.xml" Id="R907dec293a5b42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62bdabc0694c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f593a40c040c7" /><Relationship Type="http://schemas.openxmlformats.org/officeDocument/2006/relationships/theme" Target="/ppt/slideMasters/theme/theme1.xml" Id="R432a475b2afd43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8f593a40c040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e4de72e534a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9c78a6b7e4e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3d5e80ad345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7a7cb507541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d08274ef747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a87cfd57945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afdf736a940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PUCK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PUCK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PUCK EIENDOM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PUCK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PUCK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PUCK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−220 833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3 157 034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25 252 481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25 362 025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PUCK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CHRISTINE PUCK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CAROLINE PUCK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ØIVIND PUCK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CHRISTINE PUCK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CAROLINE PUCK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ØIVIND PUCK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PUCK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Hjortsbergtunet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1784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perpuck@online.no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987 569 239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PUCK EIENDOM AS</a:t>
            </a:r>
          </a:p>
        </p:txBody>
      </p:sp>
    </p:spTree>
  </p:cSld>
  <p:clrMapOvr>
    <a:masterClrMapping xmlns:a="http://schemas.openxmlformats.org/drawingml/2006/main"/>
  </p:clrMapOvr>
</p:sld>
</file>