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4eb86930944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d6decfd5f8400b"/>
  </p:sldMasterIdLst>
  <p:sldIdLst>
    <p:sldId xmlns:r="http://schemas.openxmlformats.org/officeDocument/2006/relationships" id="256" r:id="R8e5043f700164f0d"/>
    <p:sldId xmlns:r="http://schemas.openxmlformats.org/officeDocument/2006/relationships" id="257" r:id="R83006bc38bfe4865"/>
    <p:sldId xmlns:r="http://schemas.openxmlformats.org/officeDocument/2006/relationships" id="258" r:id="R1f168d8af60545e8"/>
    <p:sldId xmlns:r="http://schemas.openxmlformats.org/officeDocument/2006/relationships" id="259" r:id="Rb419282f5a734d14"/>
    <p:sldId xmlns:r="http://schemas.openxmlformats.org/officeDocument/2006/relationships" id="260" r:id="Ra20a0f629f0345c0"/>
    <p:sldId xmlns:r="http://schemas.openxmlformats.org/officeDocument/2006/relationships" id="261" r:id="R18ca010c51084d54"/>
    <p:sldId xmlns:r="http://schemas.openxmlformats.org/officeDocument/2006/relationships" id="262" r:id="Rc1f5f9d2480e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6decfd5f8400b" /><Relationship Type="http://schemas.openxmlformats.org/officeDocument/2006/relationships/slide" Target="/ppt/slides/slide1.xml" Id="R8e5043f700164f0d" /><Relationship Type="http://schemas.openxmlformats.org/officeDocument/2006/relationships/slide" Target="/ppt/slides/slide2.xml" Id="R83006bc38bfe4865" /><Relationship Type="http://schemas.openxmlformats.org/officeDocument/2006/relationships/slide" Target="/ppt/slides/slide3.xml" Id="R1f168d8af60545e8" /><Relationship Type="http://schemas.openxmlformats.org/officeDocument/2006/relationships/slide" Target="/ppt/slides/slide4.xml" Id="Rb419282f5a734d14" /><Relationship Type="http://schemas.openxmlformats.org/officeDocument/2006/relationships/slide" Target="/ppt/slides/slide5.xml" Id="Ra20a0f629f0345c0" /><Relationship Type="http://schemas.openxmlformats.org/officeDocument/2006/relationships/slide" Target="/ppt/slides/slide6.xml" Id="R18ca010c51084d54" /><Relationship Type="http://schemas.openxmlformats.org/officeDocument/2006/relationships/slide" Target="/ppt/slides/slide7.xml" Id="Rc1f5f9d2480e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2990db09e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b505c431f4318" /><Relationship Type="http://schemas.openxmlformats.org/officeDocument/2006/relationships/theme" Target="/ppt/slideMasters/theme/theme1.xml" Id="Rbf4cd613ad70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b505c431f43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f37fe272c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9db62efed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6db107e10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6e54ac46e46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c5f0d908d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296160a6647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625f96e2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BRASETH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BRASETH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1 513 304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JAN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HILDE KRISTINE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