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56943d9ddc46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b8e97beff54fb7"/>
  </p:sldMasterIdLst>
  <p:sldIdLst>
    <p:sldId xmlns:r="http://schemas.openxmlformats.org/officeDocument/2006/relationships" id="256" r:id="Rb867d9aaaa3749aa"/>
    <p:sldId xmlns:r="http://schemas.openxmlformats.org/officeDocument/2006/relationships" id="257" r:id="R4549bea0eeb34f74"/>
    <p:sldId xmlns:r="http://schemas.openxmlformats.org/officeDocument/2006/relationships" id="258" r:id="R521e4f69ea844cf5"/>
    <p:sldId xmlns:r="http://schemas.openxmlformats.org/officeDocument/2006/relationships" id="259" r:id="Rdd82790ecb9346ff"/>
    <p:sldId xmlns:r="http://schemas.openxmlformats.org/officeDocument/2006/relationships" id="260" r:id="Rdd63b3b1c2ea45a0"/>
    <p:sldId xmlns:r="http://schemas.openxmlformats.org/officeDocument/2006/relationships" id="261" r:id="Reca1ecfc281d4b72"/>
    <p:sldId xmlns:r="http://schemas.openxmlformats.org/officeDocument/2006/relationships" id="262" r:id="Rae9e4a086c0c43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b8e97beff54fb7" /><Relationship Type="http://schemas.openxmlformats.org/officeDocument/2006/relationships/slide" Target="/ppt/slides/slide1.xml" Id="Rb867d9aaaa3749aa" /><Relationship Type="http://schemas.openxmlformats.org/officeDocument/2006/relationships/slide" Target="/ppt/slides/slide2.xml" Id="R4549bea0eeb34f74" /><Relationship Type="http://schemas.openxmlformats.org/officeDocument/2006/relationships/slide" Target="/ppt/slides/slide3.xml" Id="R521e4f69ea844cf5" /><Relationship Type="http://schemas.openxmlformats.org/officeDocument/2006/relationships/slide" Target="/ppt/slides/slide4.xml" Id="Rdd82790ecb9346ff" /><Relationship Type="http://schemas.openxmlformats.org/officeDocument/2006/relationships/slide" Target="/ppt/slides/slide5.xml" Id="Rdd63b3b1c2ea45a0" /><Relationship Type="http://schemas.openxmlformats.org/officeDocument/2006/relationships/slide" Target="/ppt/slides/slide6.xml" Id="Reca1ecfc281d4b72" /><Relationship Type="http://schemas.openxmlformats.org/officeDocument/2006/relationships/slide" Target="/ppt/slides/slide7.xml" Id="Rae9e4a086c0c43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af68f56d340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ff8e6078f4cbc" /><Relationship Type="http://schemas.openxmlformats.org/officeDocument/2006/relationships/theme" Target="/ppt/slideMasters/theme/theme1.xml" Id="R95cfaa82be6f4e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5ff8e6078f4c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ee38c1a6a41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813b1017f47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776d3bae64d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08cd44d904e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ae204442149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f6836e4a340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0d064560341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30 169 405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6 198 453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5 195 687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3 397 359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19 298 599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987 562 765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