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3fe56a512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f2b40838640a0"/>
  </p:sldMasterIdLst>
  <p:sldIdLst>
    <p:sldId xmlns:r="http://schemas.openxmlformats.org/officeDocument/2006/relationships" id="256" r:id="R242b7faf6bc14306"/>
    <p:sldId xmlns:r="http://schemas.openxmlformats.org/officeDocument/2006/relationships" id="257" r:id="R43403f17486a42be"/>
    <p:sldId xmlns:r="http://schemas.openxmlformats.org/officeDocument/2006/relationships" id="258" r:id="Rb75e992f746649f9"/>
    <p:sldId xmlns:r="http://schemas.openxmlformats.org/officeDocument/2006/relationships" id="259" r:id="Rca096263b7f64329"/>
    <p:sldId xmlns:r="http://schemas.openxmlformats.org/officeDocument/2006/relationships" id="260" r:id="R9f8fba0665fa43bb"/>
    <p:sldId xmlns:r="http://schemas.openxmlformats.org/officeDocument/2006/relationships" id="261" r:id="R3b5f4a2b3e2a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f2b40838640a0" /><Relationship Type="http://schemas.openxmlformats.org/officeDocument/2006/relationships/slide" Target="/ppt/slides/slide1.xml" Id="R242b7faf6bc14306" /><Relationship Type="http://schemas.openxmlformats.org/officeDocument/2006/relationships/slide" Target="/ppt/slides/slide2.xml" Id="R43403f17486a42be" /><Relationship Type="http://schemas.openxmlformats.org/officeDocument/2006/relationships/slide" Target="/ppt/slides/slide3.xml" Id="Rb75e992f746649f9" /><Relationship Type="http://schemas.openxmlformats.org/officeDocument/2006/relationships/slide" Target="/ppt/slides/slide4.xml" Id="Rca096263b7f64329" /><Relationship Type="http://schemas.openxmlformats.org/officeDocument/2006/relationships/slide" Target="/ppt/slides/slide5.xml" Id="R9f8fba0665fa43bb" /><Relationship Type="http://schemas.openxmlformats.org/officeDocument/2006/relationships/slide" Target="/ppt/slides/slide6.xml" Id="R3b5f4a2b3e2a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2e1944932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21d0e05e449a" /><Relationship Type="http://schemas.openxmlformats.org/officeDocument/2006/relationships/theme" Target="/ppt/slideMasters/theme/theme1.xml" Id="Rc5f4a1fdd71c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621d0e05e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80804130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d3333d8a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63e469f6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a4f4dc7b0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0ab025b2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fda04461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