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74b461815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a99f0ade44baa"/>
  </p:sldMasterIdLst>
  <p:sldIdLst>
    <p:sldId xmlns:r="http://schemas.openxmlformats.org/officeDocument/2006/relationships" id="256" r:id="R7542a058681542f8"/>
    <p:sldId xmlns:r="http://schemas.openxmlformats.org/officeDocument/2006/relationships" id="257" r:id="R633d22afc0454fd5"/>
    <p:sldId xmlns:r="http://schemas.openxmlformats.org/officeDocument/2006/relationships" id="258" r:id="Rb0340f8fd9b74bd3"/>
    <p:sldId xmlns:r="http://schemas.openxmlformats.org/officeDocument/2006/relationships" id="259" r:id="R1e3a3d48fe734412"/>
    <p:sldId xmlns:r="http://schemas.openxmlformats.org/officeDocument/2006/relationships" id="260" r:id="R3f265e0de78547a4"/>
    <p:sldId xmlns:r="http://schemas.openxmlformats.org/officeDocument/2006/relationships" id="261" r:id="R0305f10aaf5a4e7f"/>
    <p:sldId xmlns:r="http://schemas.openxmlformats.org/officeDocument/2006/relationships" id="262" r:id="Rb986e5bd27cc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a99f0ade44baa" /><Relationship Type="http://schemas.openxmlformats.org/officeDocument/2006/relationships/slide" Target="/ppt/slides/slide1.xml" Id="R7542a058681542f8" /><Relationship Type="http://schemas.openxmlformats.org/officeDocument/2006/relationships/slide" Target="/ppt/slides/slide2.xml" Id="R633d22afc0454fd5" /><Relationship Type="http://schemas.openxmlformats.org/officeDocument/2006/relationships/slide" Target="/ppt/slides/slide3.xml" Id="Rb0340f8fd9b74bd3" /><Relationship Type="http://schemas.openxmlformats.org/officeDocument/2006/relationships/slide" Target="/ppt/slides/slide4.xml" Id="R1e3a3d48fe734412" /><Relationship Type="http://schemas.openxmlformats.org/officeDocument/2006/relationships/slide" Target="/ppt/slides/slide5.xml" Id="R3f265e0de78547a4" /><Relationship Type="http://schemas.openxmlformats.org/officeDocument/2006/relationships/slide" Target="/ppt/slides/slide6.xml" Id="R0305f10aaf5a4e7f" /><Relationship Type="http://schemas.openxmlformats.org/officeDocument/2006/relationships/slide" Target="/ppt/slides/slide7.xml" Id="Rb986e5bd27cc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84a578c44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e9ad16d264db9" /><Relationship Type="http://schemas.openxmlformats.org/officeDocument/2006/relationships/theme" Target="/ppt/slideMasters/theme/theme1.xml" Id="Rf0e6d70cd8d5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e9ad16d26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96a7ab2fb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7b7ed04f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9cab65574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a7a3ff5aa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e00c9916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764b85ab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dfacd2087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