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2333fd834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35da0f51d4512"/>
  </p:sldMasterIdLst>
  <p:sldIdLst>
    <p:sldId xmlns:r="http://schemas.openxmlformats.org/officeDocument/2006/relationships" id="256" r:id="R06fc401fe6b94c63"/>
    <p:sldId xmlns:r="http://schemas.openxmlformats.org/officeDocument/2006/relationships" id="257" r:id="Re8cebd51285446e8"/>
    <p:sldId xmlns:r="http://schemas.openxmlformats.org/officeDocument/2006/relationships" id="258" r:id="R09ee397a2bf94c14"/>
    <p:sldId xmlns:r="http://schemas.openxmlformats.org/officeDocument/2006/relationships" id="259" r:id="Rca98f4a263984e9c"/>
    <p:sldId xmlns:r="http://schemas.openxmlformats.org/officeDocument/2006/relationships" id="260" r:id="Rd1ee63963166419b"/>
    <p:sldId xmlns:r="http://schemas.openxmlformats.org/officeDocument/2006/relationships" id="261" r:id="Ra3d60c05f4004e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35da0f51d4512" /><Relationship Type="http://schemas.openxmlformats.org/officeDocument/2006/relationships/slide" Target="/ppt/slides/slide1.xml" Id="R06fc401fe6b94c63" /><Relationship Type="http://schemas.openxmlformats.org/officeDocument/2006/relationships/slide" Target="/ppt/slides/slide2.xml" Id="Re8cebd51285446e8" /><Relationship Type="http://schemas.openxmlformats.org/officeDocument/2006/relationships/slide" Target="/ppt/slides/slide3.xml" Id="R09ee397a2bf94c14" /><Relationship Type="http://schemas.openxmlformats.org/officeDocument/2006/relationships/slide" Target="/ppt/slides/slide4.xml" Id="Rca98f4a263984e9c" /><Relationship Type="http://schemas.openxmlformats.org/officeDocument/2006/relationships/slide" Target="/ppt/slides/slide5.xml" Id="Rd1ee63963166419b" /><Relationship Type="http://schemas.openxmlformats.org/officeDocument/2006/relationships/slide" Target="/ppt/slides/slide6.xml" Id="Ra3d60c05f4004e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2f5655808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4eea464534d42" /><Relationship Type="http://schemas.openxmlformats.org/officeDocument/2006/relationships/theme" Target="/ppt/slideMasters/theme/theme1.xml" Id="Rcc81f92d6f17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4eea46453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f9eb88514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486d9347c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b44df5f4f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9b51b4bda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6c25786ee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e539a08c4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