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12e144350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d2fc87e634747"/>
  </p:sldMasterIdLst>
  <p:sldIdLst>
    <p:sldId xmlns:r="http://schemas.openxmlformats.org/officeDocument/2006/relationships" id="256" r:id="R99fc9052055c43b6"/>
    <p:sldId xmlns:r="http://schemas.openxmlformats.org/officeDocument/2006/relationships" id="257" r:id="R1399e2a12a744e4c"/>
    <p:sldId xmlns:r="http://schemas.openxmlformats.org/officeDocument/2006/relationships" id="258" r:id="R7bdafe5a711d491f"/>
    <p:sldId xmlns:r="http://schemas.openxmlformats.org/officeDocument/2006/relationships" id="259" r:id="R11305e1a30944204"/>
    <p:sldId xmlns:r="http://schemas.openxmlformats.org/officeDocument/2006/relationships" id="260" r:id="R384527a2d56c4565"/>
    <p:sldId xmlns:r="http://schemas.openxmlformats.org/officeDocument/2006/relationships" id="261" r:id="Rbc3e42df462d4565"/>
    <p:sldId xmlns:r="http://schemas.openxmlformats.org/officeDocument/2006/relationships" id="262" r:id="R4b2b7643d433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d2fc87e634747" /><Relationship Type="http://schemas.openxmlformats.org/officeDocument/2006/relationships/slide" Target="/ppt/slides/slide1.xml" Id="R99fc9052055c43b6" /><Relationship Type="http://schemas.openxmlformats.org/officeDocument/2006/relationships/slide" Target="/ppt/slides/slide2.xml" Id="R1399e2a12a744e4c" /><Relationship Type="http://schemas.openxmlformats.org/officeDocument/2006/relationships/slide" Target="/ppt/slides/slide3.xml" Id="R7bdafe5a711d491f" /><Relationship Type="http://schemas.openxmlformats.org/officeDocument/2006/relationships/slide" Target="/ppt/slides/slide4.xml" Id="R11305e1a30944204" /><Relationship Type="http://schemas.openxmlformats.org/officeDocument/2006/relationships/slide" Target="/ppt/slides/slide5.xml" Id="R384527a2d56c4565" /><Relationship Type="http://schemas.openxmlformats.org/officeDocument/2006/relationships/slide" Target="/ppt/slides/slide6.xml" Id="Rbc3e42df462d4565" /><Relationship Type="http://schemas.openxmlformats.org/officeDocument/2006/relationships/slide" Target="/ppt/slides/slide7.xml" Id="R4b2b7643d433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f1ed4996a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bdecd5eb403d" /><Relationship Type="http://schemas.openxmlformats.org/officeDocument/2006/relationships/theme" Target="/ppt/slideMasters/theme/theme1.xml" Id="Rde71fbaeedee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7bdecd5eb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46136cf59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36ab091cb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f26849ac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de010955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9855d472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9b90026c5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4f7d661f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146 874 664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159 495 549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