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c76efccb8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f7ec9230d4119"/>
  </p:sldMasterIdLst>
  <p:sldIdLst>
    <p:sldId xmlns:r="http://schemas.openxmlformats.org/officeDocument/2006/relationships" id="256" r:id="Rbd8d04d133a64348"/>
    <p:sldId xmlns:r="http://schemas.openxmlformats.org/officeDocument/2006/relationships" id="257" r:id="Raf83978e2f1b4265"/>
    <p:sldId xmlns:r="http://schemas.openxmlformats.org/officeDocument/2006/relationships" id="258" r:id="R1e3e85f539214dc6"/>
    <p:sldId xmlns:r="http://schemas.openxmlformats.org/officeDocument/2006/relationships" id="259" r:id="R1ba581849ed14c65"/>
    <p:sldId xmlns:r="http://schemas.openxmlformats.org/officeDocument/2006/relationships" id="260" r:id="R11cb2f099d5f4723"/>
    <p:sldId xmlns:r="http://schemas.openxmlformats.org/officeDocument/2006/relationships" id="261" r:id="R6176cf8cf8d141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f7ec9230d4119" /><Relationship Type="http://schemas.openxmlformats.org/officeDocument/2006/relationships/slide" Target="/ppt/slides/slide1.xml" Id="Rbd8d04d133a64348" /><Relationship Type="http://schemas.openxmlformats.org/officeDocument/2006/relationships/slide" Target="/ppt/slides/slide2.xml" Id="Raf83978e2f1b4265" /><Relationship Type="http://schemas.openxmlformats.org/officeDocument/2006/relationships/slide" Target="/ppt/slides/slide3.xml" Id="R1e3e85f539214dc6" /><Relationship Type="http://schemas.openxmlformats.org/officeDocument/2006/relationships/slide" Target="/ppt/slides/slide4.xml" Id="R1ba581849ed14c65" /><Relationship Type="http://schemas.openxmlformats.org/officeDocument/2006/relationships/slide" Target="/ppt/slides/slide5.xml" Id="R11cb2f099d5f4723" /><Relationship Type="http://schemas.openxmlformats.org/officeDocument/2006/relationships/slide" Target="/ppt/slides/slide6.xml" Id="R6176cf8cf8d141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37b91d2e34b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2d4f43d024322" /><Relationship Type="http://schemas.openxmlformats.org/officeDocument/2006/relationships/theme" Target="/ppt/slideMasters/theme/theme1.xml" Id="R17c14ea67c09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2d4f43d02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ef12dc412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1b55cf1cc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329b46b83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0c5d46447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ee2fa7a1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48e2c0d37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HELGØ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Breidablikkveien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HELGØ INVESTERING AS</a:t>
            </a:r>
          </a:p>
        </p:txBody>
      </p:sp>
    </p:spTree>
  </p:cSld>
  <p:clrMapOvr>
    <a:masterClrMapping xmlns:a="http://schemas.openxmlformats.org/drawingml/2006/main"/>
  </p:clrMapOvr>
</p:sld>
</file>