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7d1feb51c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5d0e7d8f24d08"/>
  </p:sldMasterIdLst>
  <p:sldIdLst>
    <p:sldId xmlns:r="http://schemas.openxmlformats.org/officeDocument/2006/relationships" id="256" r:id="R9de0b328d165468d"/>
    <p:sldId xmlns:r="http://schemas.openxmlformats.org/officeDocument/2006/relationships" id="257" r:id="R88ac9a21f620401d"/>
    <p:sldId xmlns:r="http://schemas.openxmlformats.org/officeDocument/2006/relationships" id="258" r:id="R900595b44b6a4f0e"/>
    <p:sldId xmlns:r="http://schemas.openxmlformats.org/officeDocument/2006/relationships" id="259" r:id="R4edab5ed450547fe"/>
    <p:sldId xmlns:r="http://schemas.openxmlformats.org/officeDocument/2006/relationships" id="260" r:id="R82458b49ecd64539"/>
    <p:sldId xmlns:r="http://schemas.openxmlformats.org/officeDocument/2006/relationships" id="261" r:id="R25e239ce389a4537"/>
    <p:sldId xmlns:r="http://schemas.openxmlformats.org/officeDocument/2006/relationships" id="262" r:id="Rcb9b75e44dd7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5d0e7d8f24d08" /><Relationship Type="http://schemas.openxmlformats.org/officeDocument/2006/relationships/slide" Target="/ppt/slides/slide1.xml" Id="R9de0b328d165468d" /><Relationship Type="http://schemas.openxmlformats.org/officeDocument/2006/relationships/slide" Target="/ppt/slides/slide2.xml" Id="R88ac9a21f620401d" /><Relationship Type="http://schemas.openxmlformats.org/officeDocument/2006/relationships/slide" Target="/ppt/slides/slide3.xml" Id="R900595b44b6a4f0e" /><Relationship Type="http://schemas.openxmlformats.org/officeDocument/2006/relationships/slide" Target="/ppt/slides/slide4.xml" Id="R4edab5ed450547fe" /><Relationship Type="http://schemas.openxmlformats.org/officeDocument/2006/relationships/slide" Target="/ppt/slides/slide5.xml" Id="R82458b49ecd64539" /><Relationship Type="http://schemas.openxmlformats.org/officeDocument/2006/relationships/slide" Target="/ppt/slides/slide6.xml" Id="R25e239ce389a4537" /><Relationship Type="http://schemas.openxmlformats.org/officeDocument/2006/relationships/slide" Target="/ppt/slides/slide7.xml" Id="Rcb9b75e44dd7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5c81f31e0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807d62e2c4782" /><Relationship Type="http://schemas.openxmlformats.org/officeDocument/2006/relationships/theme" Target="/ppt/slideMasters/theme/theme1.xml" Id="Rb920236f9b69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807d62e2c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f4be6d5f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84d5418b3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f912c6359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173969b5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93f93a434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e9b7520e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4357e53c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