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2cb128e0671b423c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63e1e46cbb91458a"/>
  </p:sldMasterIdLst>
  <p:sldIdLst>
    <p:sldId xmlns:r="http://schemas.openxmlformats.org/officeDocument/2006/relationships" id="256" r:id="Refad6d7cdf2b49ad"/>
    <p:sldId xmlns:r="http://schemas.openxmlformats.org/officeDocument/2006/relationships" id="257" r:id="R094f28658da94d46"/>
    <p:sldId xmlns:r="http://schemas.openxmlformats.org/officeDocument/2006/relationships" id="258" r:id="R621f7dddc99f49aa"/>
    <p:sldId xmlns:r="http://schemas.openxmlformats.org/officeDocument/2006/relationships" id="259" r:id="R51795da49a754e5a"/>
    <p:sldId xmlns:r="http://schemas.openxmlformats.org/officeDocument/2006/relationships" id="260" r:id="Rdaa786bf4f84428b"/>
    <p:sldId xmlns:r="http://schemas.openxmlformats.org/officeDocument/2006/relationships" id="261" r:id="R717e66b03c144082"/>
    <p:sldId xmlns:r="http://schemas.openxmlformats.org/officeDocument/2006/relationships" id="262" r:id="R0c0bfd05e0924869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63e1e46cbb91458a" /><Relationship Type="http://schemas.openxmlformats.org/officeDocument/2006/relationships/slide" Target="/ppt/slides/slide1.xml" Id="Refad6d7cdf2b49ad" /><Relationship Type="http://schemas.openxmlformats.org/officeDocument/2006/relationships/slide" Target="/ppt/slides/slide2.xml" Id="R094f28658da94d46" /><Relationship Type="http://schemas.openxmlformats.org/officeDocument/2006/relationships/slide" Target="/ppt/slides/slide3.xml" Id="R621f7dddc99f49aa" /><Relationship Type="http://schemas.openxmlformats.org/officeDocument/2006/relationships/slide" Target="/ppt/slides/slide4.xml" Id="R51795da49a754e5a" /><Relationship Type="http://schemas.openxmlformats.org/officeDocument/2006/relationships/slide" Target="/ppt/slides/slide5.xml" Id="Rdaa786bf4f84428b" /><Relationship Type="http://schemas.openxmlformats.org/officeDocument/2006/relationships/slide" Target="/ppt/slides/slide6.xml" Id="R717e66b03c144082" /><Relationship Type="http://schemas.openxmlformats.org/officeDocument/2006/relationships/slide" Target="/ppt/slides/slide7.xml" Id="R0c0bfd05e0924869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e76e65d28bc54896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a7c764226674652" /><Relationship Type="http://schemas.openxmlformats.org/officeDocument/2006/relationships/theme" Target="/ppt/slideMasters/theme/theme1.xml" Id="R921804488b134c77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0a7c764226674652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4863c4e80194da9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79fb68e2cd34225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d250bac4ca246f8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b02d853f4514aa5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754b0ef39194100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744aa6becae450c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4a173dff7aa4734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SS-INVEST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SS-INVEST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SS-INVEST AS ble etablert [år] og holder til i Kolvereid.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SS-INVEST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SS-INVEST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SS-INVEST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2 079 610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−3 383 370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−3 982 390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329 638 290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376 028 962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SS-INVEST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SELBØE INVEST AS  –  50,0 %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STAVSENG INVEST AS  –  50,0 %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SS-INVEST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Sandhalsvegen 88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7970 Kolvereid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987 547 006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SS-INVEST AS</a:t>
            </a:r>
          </a:p>
        </p:txBody>
      </p:sp>
    </p:spTree>
  </p:cSld>
  <p:clrMapOvr>
    <a:masterClrMapping xmlns:a="http://schemas.openxmlformats.org/drawingml/2006/main"/>
  </p:clrMapOvr>
</p:sld>
</file>