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4b87b4745b4a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27cac4b2cf4118"/>
  </p:sldMasterIdLst>
  <p:sldIdLst>
    <p:sldId xmlns:r="http://schemas.openxmlformats.org/officeDocument/2006/relationships" id="256" r:id="Rc60b44062c614dc2"/>
    <p:sldId xmlns:r="http://schemas.openxmlformats.org/officeDocument/2006/relationships" id="257" r:id="R50f246e58d534ff5"/>
    <p:sldId xmlns:r="http://schemas.openxmlformats.org/officeDocument/2006/relationships" id="258" r:id="R3b72ea4b87b34c94"/>
    <p:sldId xmlns:r="http://schemas.openxmlformats.org/officeDocument/2006/relationships" id="259" r:id="R80b14a1490774f56"/>
    <p:sldId xmlns:r="http://schemas.openxmlformats.org/officeDocument/2006/relationships" id="260" r:id="Rd9bc1f2bd4e4406e"/>
    <p:sldId xmlns:r="http://schemas.openxmlformats.org/officeDocument/2006/relationships" id="261" r:id="R1ec9f0d150a94cf4"/>
    <p:sldId xmlns:r="http://schemas.openxmlformats.org/officeDocument/2006/relationships" id="262" r:id="Rf39a373ce1da48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7cac4b2cf4118" /><Relationship Type="http://schemas.openxmlformats.org/officeDocument/2006/relationships/slide" Target="/ppt/slides/slide1.xml" Id="Rc60b44062c614dc2" /><Relationship Type="http://schemas.openxmlformats.org/officeDocument/2006/relationships/slide" Target="/ppt/slides/slide2.xml" Id="R50f246e58d534ff5" /><Relationship Type="http://schemas.openxmlformats.org/officeDocument/2006/relationships/slide" Target="/ppt/slides/slide3.xml" Id="R3b72ea4b87b34c94" /><Relationship Type="http://schemas.openxmlformats.org/officeDocument/2006/relationships/slide" Target="/ppt/slides/slide4.xml" Id="R80b14a1490774f56" /><Relationship Type="http://schemas.openxmlformats.org/officeDocument/2006/relationships/slide" Target="/ppt/slides/slide5.xml" Id="Rd9bc1f2bd4e4406e" /><Relationship Type="http://schemas.openxmlformats.org/officeDocument/2006/relationships/slide" Target="/ppt/slides/slide6.xml" Id="R1ec9f0d150a94cf4" /><Relationship Type="http://schemas.openxmlformats.org/officeDocument/2006/relationships/slide" Target="/ppt/slides/slide7.xml" Id="Rf39a373ce1da48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dd609917c44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484a7987248cc" /><Relationship Type="http://schemas.openxmlformats.org/officeDocument/2006/relationships/theme" Target="/ppt/slideMasters/theme/theme1.xml" Id="Rd63d57208ef14b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0484a7987248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86959d49242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d0d3eb13348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6c09e21c744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0373d60ec41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b70e2d58f46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7ea8f820d43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ed1da758845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ELVEKALLEN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18 996 360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17 118 453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17 116 975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203 671 784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290 206 148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ASTRID LÆRDAL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987 541 873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