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361370f3f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d4a16a40b94f5f"/>
  </p:sldMasterIdLst>
  <p:sldIdLst>
    <p:sldId xmlns:r="http://schemas.openxmlformats.org/officeDocument/2006/relationships" id="256" r:id="R36de11510b2948fc"/>
    <p:sldId xmlns:r="http://schemas.openxmlformats.org/officeDocument/2006/relationships" id="257" r:id="R7047170233b14ece"/>
    <p:sldId xmlns:r="http://schemas.openxmlformats.org/officeDocument/2006/relationships" id="258" r:id="Rb2dcae348b954827"/>
    <p:sldId xmlns:r="http://schemas.openxmlformats.org/officeDocument/2006/relationships" id="259" r:id="Rce00fb95225a480f"/>
    <p:sldId xmlns:r="http://schemas.openxmlformats.org/officeDocument/2006/relationships" id="260" r:id="Rcb2ba6d914714bf2"/>
    <p:sldId xmlns:r="http://schemas.openxmlformats.org/officeDocument/2006/relationships" id="261" r:id="Rd8f1a351cb6a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4a16a40b94f5f" /><Relationship Type="http://schemas.openxmlformats.org/officeDocument/2006/relationships/slide" Target="/ppt/slides/slide1.xml" Id="R36de11510b2948fc" /><Relationship Type="http://schemas.openxmlformats.org/officeDocument/2006/relationships/slide" Target="/ppt/slides/slide2.xml" Id="R7047170233b14ece" /><Relationship Type="http://schemas.openxmlformats.org/officeDocument/2006/relationships/slide" Target="/ppt/slides/slide3.xml" Id="Rb2dcae348b954827" /><Relationship Type="http://schemas.openxmlformats.org/officeDocument/2006/relationships/slide" Target="/ppt/slides/slide4.xml" Id="Rce00fb95225a480f" /><Relationship Type="http://schemas.openxmlformats.org/officeDocument/2006/relationships/slide" Target="/ppt/slides/slide5.xml" Id="Rcb2ba6d914714bf2" /><Relationship Type="http://schemas.openxmlformats.org/officeDocument/2006/relationships/slide" Target="/ppt/slides/slide6.xml" Id="Rd8f1a351cb6a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ff7e05806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6a94d712e43cd" /><Relationship Type="http://schemas.openxmlformats.org/officeDocument/2006/relationships/theme" Target="/ppt/slideMasters/theme/theme1.xml" Id="R9fccc7853dba4f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6a94d712e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07ebea2445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384ff0aea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21711c5d0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773c8350d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48becdf72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a990b6a24d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ELVEKALLEN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987 541 873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