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5afc6de63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b80c8612340e1"/>
  </p:sldMasterIdLst>
  <p:sldIdLst>
    <p:sldId xmlns:r="http://schemas.openxmlformats.org/officeDocument/2006/relationships" id="256" r:id="R440934564648428b"/>
    <p:sldId xmlns:r="http://schemas.openxmlformats.org/officeDocument/2006/relationships" id="257" r:id="Re71379e3e5264f47"/>
    <p:sldId xmlns:r="http://schemas.openxmlformats.org/officeDocument/2006/relationships" id="258" r:id="R7bfd7923a2c346af"/>
    <p:sldId xmlns:r="http://schemas.openxmlformats.org/officeDocument/2006/relationships" id="259" r:id="Rb95f132395a74c74"/>
    <p:sldId xmlns:r="http://schemas.openxmlformats.org/officeDocument/2006/relationships" id="260" r:id="Rc15cb0715ed748a0"/>
    <p:sldId xmlns:r="http://schemas.openxmlformats.org/officeDocument/2006/relationships" id="261" r:id="R80ba77568bcb4acf"/>
    <p:sldId xmlns:r="http://schemas.openxmlformats.org/officeDocument/2006/relationships" id="262" r:id="R82f91be9413547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b80c8612340e1" /><Relationship Type="http://schemas.openxmlformats.org/officeDocument/2006/relationships/slide" Target="/ppt/slides/slide1.xml" Id="R440934564648428b" /><Relationship Type="http://schemas.openxmlformats.org/officeDocument/2006/relationships/slide" Target="/ppt/slides/slide2.xml" Id="Re71379e3e5264f47" /><Relationship Type="http://schemas.openxmlformats.org/officeDocument/2006/relationships/slide" Target="/ppt/slides/slide3.xml" Id="R7bfd7923a2c346af" /><Relationship Type="http://schemas.openxmlformats.org/officeDocument/2006/relationships/slide" Target="/ppt/slides/slide4.xml" Id="Rb95f132395a74c74" /><Relationship Type="http://schemas.openxmlformats.org/officeDocument/2006/relationships/slide" Target="/ppt/slides/slide5.xml" Id="Rc15cb0715ed748a0" /><Relationship Type="http://schemas.openxmlformats.org/officeDocument/2006/relationships/slide" Target="/ppt/slides/slide6.xml" Id="R80ba77568bcb4acf" /><Relationship Type="http://schemas.openxmlformats.org/officeDocument/2006/relationships/slide" Target="/ppt/slides/slide7.xml" Id="R82f91be9413547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d85ebf60949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870d0f94442c" /><Relationship Type="http://schemas.openxmlformats.org/officeDocument/2006/relationships/theme" Target="/ppt/slideMasters/theme/theme1.xml" Id="Ree96e470961f46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a870d0f9444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36e776812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0f455d1c24a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43e63d1fe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21423b4234c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16a45d56b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40408552e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71c5d1c8c46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VALG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−1 637 146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47 779 904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51 759 298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52 263 753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MYRE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Bleikmyrvegen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987 490 381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VALG AS</a:t>
            </a:r>
          </a:p>
        </p:txBody>
      </p:sp>
    </p:spTree>
  </p:cSld>
  <p:clrMapOvr>
    <a:masterClrMapping xmlns:a="http://schemas.openxmlformats.org/drawingml/2006/main"/>
  </p:clrMapOvr>
</p:sld>
</file>