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d9baa0ad87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ae0428acb4173"/>
  </p:sldMasterIdLst>
  <p:sldIdLst>
    <p:sldId xmlns:r="http://schemas.openxmlformats.org/officeDocument/2006/relationships" id="256" r:id="Rf79ea079e08c4881"/>
    <p:sldId xmlns:r="http://schemas.openxmlformats.org/officeDocument/2006/relationships" id="257" r:id="R9faf1371e4464a32"/>
    <p:sldId xmlns:r="http://schemas.openxmlformats.org/officeDocument/2006/relationships" id="258" r:id="R89000e9207ad431d"/>
    <p:sldId xmlns:r="http://schemas.openxmlformats.org/officeDocument/2006/relationships" id="259" r:id="R0cba663a976849d4"/>
    <p:sldId xmlns:r="http://schemas.openxmlformats.org/officeDocument/2006/relationships" id="260" r:id="Ra78a19c05abf4fbf"/>
    <p:sldId xmlns:r="http://schemas.openxmlformats.org/officeDocument/2006/relationships" id="261" r:id="R7e9cfd79430242a2"/>
    <p:sldId xmlns:r="http://schemas.openxmlformats.org/officeDocument/2006/relationships" id="262" r:id="Ra52959161e98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ae0428acb4173" /><Relationship Type="http://schemas.openxmlformats.org/officeDocument/2006/relationships/slide" Target="/ppt/slides/slide1.xml" Id="Rf79ea079e08c4881" /><Relationship Type="http://schemas.openxmlformats.org/officeDocument/2006/relationships/slide" Target="/ppt/slides/slide2.xml" Id="R9faf1371e4464a32" /><Relationship Type="http://schemas.openxmlformats.org/officeDocument/2006/relationships/slide" Target="/ppt/slides/slide3.xml" Id="R89000e9207ad431d" /><Relationship Type="http://schemas.openxmlformats.org/officeDocument/2006/relationships/slide" Target="/ppt/slides/slide4.xml" Id="R0cba663a976849d4" /><Relationship Type="http://schemas.openxmlformats.org/officeDocument/2006/relationships/slide" Target="/ppt/slides/slide5.xml" Id="Ra78a19c05abf4fbf" /><Relationship Type="http://schemas.openxmlformats.org/officeDocument/2006/relationships/slide" Target="/ppt/slides/slide6.xml" Id="R7e9cfd79430242a2" /><Relationship Type="http://schemas.openxmlformats.org/officeDocument/2006/relationships/slide" Target="/ppt/slides/slide7.xml" Id="Ra52959161e98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7463a62e3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c4d41a3dd4fab" /><Relationship Type="http://schemas.openxmlformats.org/officeDocument/2006/relationships/theme" Target="/ppt/slideMasters/theme/theme1.xml" Id="R8f981588542443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c4d41a3dd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8127efa9d43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0ea58f5e34b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7d316953d4f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53001610646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c3d59f2e2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bc8fd0f314d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8d13ba8a6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WORLDWIDE ADVENTURE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WORLDWIDE ADVENTURE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1 285 036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800 139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WIESE FRITHJOF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987 462 000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WORLDWIDE ADVENTURE GROUP AS</a:t>
            </a:r>
          </a:p>
        </p:txBody>
      </p:sp>
    </p:spTree>
  </p:cSld>
  <p:clrMapOvr>
    <a:masterClrMapping xmlns:a="http://schemas.openxmlformats.org/drawingml/2006/main"/>
  </p:clrMapOvr>
</p:sld>
</file>